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7"/>
  </p:notesMasterIdLst>
  <p:handoutMasterIdLst>
    <p:handoutMasterId r:id="rId38"/>
  </p:handoutMasterIdLst>
  <p:sldIdLst>
    <p:sldId id="257" r:id="rId5"/>
    <p:sldId id="287" r:id="rId6"/>
    <p:sldId id="288" r:id="rId7"/>
    <p:sldId id="289" r:id="rId8"/>
    <p:sldId id="290" r:id="rId9"/>
    <p:sldId id="388" r:id="rId10"/>
    <p:sldId id="389" r:id="rId11"/>
    <p:sldId id="390" r:id="rId12"/>
    <p:sldId id="391" r:id="rId13"/>
    <p:sldId id="392" r:id="rId14"/>
    <p:sldId id="383" r:id="rId15"/>
    <p:sldId id="393" r:id="rId16"/>
    <p:sldId id="394" r:id="rId17"/>
    <p:sldId id="395" r:id="rId18"/>
    <p:sldId id="396" r:id="rId19"/>
    <p:sldId id="397" r:id="rId20"/>
    <p:sldId id="398" r:id="rId21"/>
    <p:sldId id="399" r:id="rId22"/>
    <p:sldId id="400" r:id="rId23"/>
    <p:sldId id="401" r:id="rId24"/>
    <p:sldId id="402" r:id="rId25"/>
    <p:sldId id="403" r:id="rId26"/>
    <p:sldId id="404" r:id="rId27"/>
    <p:sldId id="292" r:id="rId28"/>
    <p:sldId id="405" r:id="rId29"/>
    <p:sldId id="384" r:id="rId30"/>
    <p:sldId id="406" r:id="rId31"/>
    <p:sldId id="407" r:id="rId32"/>
    <p:sldId id="296" r:id="rId33"/>
    <p:sldId id="408" r:id="rId34"/>
    <p:sldId id="385" r:id="rId35"/>
    <p:sldId id="300" r:id="rId36"/>
  </p:sldIdLst>
  <p:sldSz cx="9144000" cy="6858000" type="screen4x3"/>
  <p:notesSz cx="6858000" cy="9144000"/>
  <p:defaultTextStyle>
    <a:defPPr marL="0" marR="0" indent="0" algn="l" defTabSz="457200" rtl="0" fontAlgn="auto" latinLnBrk="1" hangingPunct="0">
      <a:lnSpc>
        <a:spcPct val="100000"/>
      </a:lnSpc>
      <a:spcBef>
        <a:spcPts val="0"/>
      </a:spcBef>
      <a:spcAft>
        <a:spcPts val="0"/>
      </a:spcAft>
      <a:buClrTx/>
      <a:buSzTx/>
      <a:buFontTx/>
      <a:buNone/>
      <a:tabLst/>
      <a:defRPr kumimoji="0" lang="de-DE" sz="900" b="0" i="0" u="none" strike="noStrike" cap="none" spc="0" normalizeH="0" baseline="0">
        <a:ln>
          <a:noFill/>
        </a:ln>
        <a:solidFill>
          <a:srgbClr val="000000"/>
        </a:solidFill>
        <a:effectLst/>
        <a:uFillTx/>
      </a:defRPr>
    </a:defPPr>
    <a:lvl1pPr marL="0" marR="0" indent="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1pPr>
    <a:lvl2pPr marL="0" marR="0" indent="2286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2pPr>
    <a:lvl3pPr marL="0" marR="0" indent="4572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3pPr>
    <a:lvl4pPr marL="0" marR="0" indent="6858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4pPr>
    <a:lvl5pPr marL="0" marR="0" indent="9144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5pPr>
    <a:lvl6pPr marL="0" marR="0" indent="11430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6pPr>
    <a:lvl7pPr marL="0" marR="0" indent="13716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7pPr>
    <a:lvl8pPr marL="0" marR="0" indent="16002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8pPr>
    <a:lvl9pPr marL="0" marR="0" indent="18288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06B050"/>
    <a:srgbClr val="8AA3A7"/>
    <a:srgbClr val="EF3C53"/>
    <a:srgbClr val="091932"/>
    <a:srgbClr val="4EB7A0"/>
    <a:srgbClr val="25233F"/>
    <a:srgbClr val="6CD1D4"/>
    <a:srgbClr val="6EBEAF"/>
    <a:srgbClr val="7AC1A3"/>
    <a:srgbClr val="0346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A9DA815-05D9-FA49-AC39-170BEDFA9B26}" v="160" dt="2020-01-06T16:00:54.405"/>
    <p1510:client id="{CCAC3B3E-535D-FE4B-85C3-DCCA03896C1B}" v="89" dt="2020-01-06T15:24:11.819"/>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464646"/>
        </a:fontRef>
        <a:srgbClr val="464646"/>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FFFFFF"/>
          </a:solidFill>
        </a:fill>
      </a:tcStyle>
    </a:band2H>
    <a:firstCol>
      <a:tcTxStyle b="on" i="off">
        <a:fontRef idx="major">
          <a:srgbClr val="464646"/>
        </a:fontRef>
        <a:srgbClr val="464646"/>
      </a:tcTxStyle>
      <a:tcStyle>
        <a:tcBdr>
          <a:left>
            <a:ln w="6350" cap="flat">
              <a:solidFill>
                <a:schemeClr val="accent1"/>
              </a:solidFill>
              <a:prstDash val="solid"/>
              <a:miter lim="800000"/>
            </a:ln>
          </a:left>
          <a:right>
            <a:ln w="6350" cap="flat">
              <a:solidFill>
                <a:schemeClr val="accent1"/>
              </a:solidFill>
              <a:prstDash val="solid"/>
              <a:miter lim="8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Col>
    <a:lastRow>
      <a:tcTxStyle b="on" i="off">
        <a:fontRef idx="major">
          <a:srgbClr val="464646"/>
        </a:fontRef>
        <a:srgbClr val="464646"/>
      </a:tcTxStyle>
      <a:tcStyle>
        <a:tcBdr>
          <a:left>
            <a:ln w="12700" cap="flat">
              <a:noFill/>
              <a:miter lim="400000"/>
            </a:ln>
          </a:left>
          <a:right>
            <a:ln w="12700" cap="flat">
              <a:noFill/>
              <a:miter lim="400000"/>
            </a:ln>
          </a:right>
          <a:top>
            <a:ln w="50800" cap="flat">
              <a:solidFill>
                <a:schemeClr val="accent1"/>
              </a:solidFill>
              <a:prstDash val="solid"/>
              <a:round/>
            </a:ln>
          </a:top>
          <a:bottom>
            <a:ln w="6350" cap="flat">
              <a:solidFill>
                <a:schemeClr val="accent1"/>
              </a:solidFill>
              <a:prstDash val="solid"/>
              <a:miter lim="800000"/>
            </a:ln>
          </a:bottom>
          <a:insideH>
            <a:ln w="12700" cap="flat">
              <a:noFill/>
              <a:miter lim="400000"/>
            </a:ln>
          </a:insideH>
          <a:insideV>
            <a:ln w="12700" cap="flat">
              <a:noFill/>
              <a:miter lim="400000"/>
            </a:ln>
          </a:insideV>
        </a:tcBdr>
        <a:fill>
          <a:noFill/>
        </a:fill>
      </a:tcStyle>
    </a:lastRow>
    <a:firstRow>
      <a:tcTxStyle b="on" i="off">
        <a:fontRef idx="major">
          <a:srgbClr val="F0F0F0"/>
        </a:fontRef>
        <a:srgbClr val="F0F0F0"/>
      </a:tcTxStyle>
      <a:tcStyle>
        <a:tcBdr>
          <a:left>
            <a:ln w="12700" cap="flat">
              <a:noFill/>
              <a:miter lim="400000"/>
            </a:ln>
          </a:left>
          <a:right>
            <a:ln w="12700" cap="flat">
              <a:noFill/>
              <a:miter lim="400000"/>
            </a:ln>
          </a:right>
          <a:top>
            <a:ln w="6350" cap="flat">
              <a:solidFill>
                <a:schemeClr val="accent1"/>
              </a:solidFill>
              <a:prstDash val="solid"/>
              <a:miter lim="800000"/>
            </a:ln>
          </a:top>
          <a:bottom>
            <a:ln w="6350" cap="flat">
              <a:solidFill>
                <a:schemeClr val="accent1"/>
              </a:solidFill>
              <a:prstDash val="solid"/>
              <a:miter lim="8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ajor">
          <a:srgbClr val="464646"/>
        </a:fontRef>
        <a:srgbClr val="464646"/>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D0DEEF"/>
          </a:solidFill>
        </a:fill>
      </a:tcStyle>
    </a:wholeTbl>
    <a:band2H>
      <a:tcTxStyle/>
      <a:tcStyle>
        <a:tcBdr/>
        <a:fill>
          <a:solidFill>
            <a:srgbClr val="E9EFF7"/>
          </a:solidFill>
        </a:fill>
      </a:tcStyle>
    </a:band2H>
    <a:firstCol>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1"/>
          </a:solidFill>
        </a:fill>
      </a:tcStyle>
    </a:firstCol>
    <a:la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381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1"/>
          </a:solidFill>
        </a:fill>
      </a:tcStyle>
    </a:lastRow>
    <a:fir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381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1"/>
          </a:solidFill>
        </a:fill>
      </a:tcStyle>
    </a:firstRow>
  </a:tblStyle>
  <a:tblStyle styleId="{EEE7283C-3CF3-47DC-8721-378D4A62B228}" styleName="">
    <a:tblBg/>
    <a:wholeTbl>
      <a:tcTxStyle b="off" i="off">
        <a:fontRef idx="major">
          <a:srgbClr val="464646"/>
        </a:fontRef>
        <a:srgbClr val="464646"/>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E0E0E0"/>
          </a:solidFill>
        </a:fill>
      </a:tcStyle>
    </a:wholeTbl>
    <a:band2H>
      <a:tcTxStyle/>
      <a:tcStyle>
        <a:tcBdr/>
        <a:fill>
          <a:solidFill>
            <a:srgbClr val="F0F0F0"/>
          </a:solidFill>
        </a:fill>
      </a:tcStyle>
    </a:band2H>
    <a:firstCol>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3"/>
          </a:solidFill>
        </a:fill>
      </a:tcStyle>
    </a:firstCol>
    <a:la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381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3"/>
          </a:solidFill>
        </a:fill>
      </a:tcStyle>
    </a:lastRow>
    <a:fir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381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3"/>
          </a:solidFill>
        </a:fill>
      </a:tcStyle>
    </a:firstRow>
  </a:tblStyle>
  <a:tblStyle styleId="{CF821DB8-F4EB-4A41-A1BA-3FCAFE7338EE}" styleName="">
    <a:tblBg/>
    <a:wholeTbl>
      <a:tcTxStyle b="off" i="off">
        <a:fontRef idx="major">
          <a:srgbClr val="464646"/>
        </a:fontRef>
        <a:srgbClr val="464646"/>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6"/>
          </a:solidFill>
        </a:fill>
      </a:tcStyle>
    </a:firstCol>
    <a:la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381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6"/>
          </a:solidFill>
        </a:fill>
      </a:tcStyle>
    </a:lastRow>
    <a:fir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381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6"/>
          </a:solidFill>
        </a:fill>
      </a:tcStyle>
    </a:firstRow>
  </a:tblStyle>
  <a:tblStyle styleId="{33BA23B1-9221-436E-865A-0063620EA4FD}" styleName="">
    <a:tblBg/>
    <a:wholeTbl>
      <a:tcTxStyle b="off" i="off">
        <a:fontRef idx="major">
          <a:srgbClr val="464646"/>
        </a:fontRef>
        <a:srgbClr val="464646"/>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8E8E8"/>
          </a:solidFill>
        </a:fill>
      </a:tcStyle>
    </a:wholeTbl>
    <a:band2H>
      <a:tcTxStyle/>
      <a:tcStyle>
        <a:tcBdr/>
        <a:fill>
          <a:solidFill>
            <a:srgbClr val="F0F0F0"/>
          </a:solidFill>
        </a:fill>
      </a:tcStyle>
    </a:band2H>
    <a:firstCol>
      <a:tcTxStyle b="on" i="off">
        <a:fontRef idx="major">
          <a:srgbClr val="F0F0F0"/>
        </a:fontRef>
        <a:srgbClr val="F0F0F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464646"/>
        </a:fontRef>
        <a:srgbClr val="464646"/>
      </a:tcTxStyle>
      <a:tcStyle>
        <a:tcBdr>
          <a:left>
            <a:ln w="12700" cap="flat">
              <a:noFill/>
              <a:miter lim="400000"/>
            </a:ln>
          </a:left>
          <a:right>
            <a:ln w="12700" cap="flat">
              <a:noFill/>
              <a:miter lim="400000"/>
            </a:ln>
          </a:right>
          <a:top>
            <a:ln w="50800" cap="flat">
              <a:solidFill>
                <a:srgbClr val="464646"/>
              </a:solidFill>
              <a:prstDash val="solid"/>
              <a:round/>
            </a:ln>
          </a:top>
          <a:bottom>
            <a:ln w="25400" cap="flat">
              <a:solidFill>
                <a:srgbClr val="464646"/>
              </a:solidFill>
              <a:prstDash val="solid"/>
              <a:round/>
            </a:ln>
          </a:bottom>
          <a:insideH>
            <a:ln w="12700" cap="flat">
              <a:noFill/>
              <a:miter lim="400000"/>
            </a:ln>
          </a:insideH>
          <a:insideV>
            <a:ln w="12700" cap="flat">
              <a:noFill/>
              <a:miter lim="400000"/>
            </a:ln>
          </a:insideV>
        </a:tcBdr>
        <a:fill>
          <a:solidFill>
            <a:srgbClr val="F0F0F0"/>
          </a:solidFill>
        </a:fill>
      </a:tcStyle>
    </a:lastRow>
    <a:firstRow>
      <a:tcTxStyle b="on" i="off">
        <a:fontRef idx="major">
          <a:srgbClr val="F0F0F0"/>
        </a:fontRef>
        <a:srgbClr val="F0F0F0"/>
      </a:tcTxStyle>
      <a:tcStyle>
        <a:tcBdr>
          <a:left>
            <a:ln w="12700" cap="flat">
              <a:noFill/>
              <a:miter lim="400000"/>
            </a:ln>
          </a:left>
          <a:right>
            <a:ln w="12700" cap="flat">
              <a:noFill/>
              <a:miter lim="400000"/>
            </a:ln>
          </a:right>
          <a:top>
            <a:ln w="25400" cap="flat">
              <a:solidFill>
                <a:srgbClr val="464646"/>
              </a:solidFill>
              <a:prstDash val="solid"/>
              <a:round/>
            </a:ln>
          </a:top>
          <a:bottom>
            <a:ln w="25400" cap="flat">
              <a:solidFill>
                <a:srgbClr val="464646"/>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464646"/>
        </a:fontRef>
        <a:srgbClr val="464646"/>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CECECE"/>
          </a:solidFill>
        </a:fill>
      </a:tcStyle>
    </a:wholeTbl>
    <a:band2H>
      <a:tcTxStyle/>
      <a:tcStyle>
        <a:tcBdr/>
        <a:fill>
          <a:solidFill>
            <a:srgbClr val="E8E8E8"/>
          </a:solidFill>
        </a:fill>
      </a:tcStyle>
    </a:band2H>
    <a:firstCol>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464646"/>
          </a:solidFill>
        </a:fill>
      </a:tcStyle>
    </a:firstCol>
    <a:la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381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464646"/>
          </a:solidFill>
        </a:fill>
      </a:tcStyle>
    </a:lastRow>
    <a:fir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381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46464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969"/>
    <p:restoredTop sz="94558"/>
  </p:normalViewPr>
  <p:slideViewPr>
    <p:cSldViewPr snapToGrid="0" snapToObjects="1">
      <p:cViewPr varScale="1">
        <p:scale>
          <a:sx n="62" d="100"/>
          <a:sy n="62" d="100"/>
        </p:scale>
        <p:origin x="1616" y="56"/>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5/10/relationships/revisionInfo" Target="revisionInfo.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37FA3F9-E21F-1A46-BF05-C0D8930505D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Date Placeholder 2">
            <a:extLst>
              <a:ext uri="{FF2B5EF4-FFF2-40B4-BE49-F238E27FC236}">
                <a16:creationId xmlns:a16="http://schemas.microsoft.com/office/drawing/2014/main" id="{4AD55B74-C61E-FD46-8CB0-3FAA9E8B23D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r>
              <a:rPr lang="en-US"/>
              <a:t>1/6/20</a:t>
            </a:r>
          </a:p>
        </p:txBody>
      </p:sp>
      <p:sp>
        <p:nvSpPr>
          <p:cNvPr id="4" name="Footer Placeholder 3">
            <a:extLst>
              <a:ext uri="{FF2B5EF4-FFF2-40B4-BE49-F238E27FC236}">
                <a16:creationId xmlns:a16="http://schemas.microsoft.com/office/drawing/2014/main" id="{505C96FE-0BA9-2047-A3C3-0347999F4FC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5" name="Slide Number Placeholder 4">
            <a:extLst>
              <a:ext uri="{FF2B5EF4-FFF2-40B4-BE49-F238E27FC236}">
                <a16:creationId xmlns:a16="http://schemas.microsoft.com/office/drawing/2014/main" id="{3F63BB2E-B973-6E4F-910D-5CD30FB18F3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7C912625-B210-B74D-8B83-C5C4C4344E67}" type="slidenum">
              <a:rPr lang="en-US" smtClean="0"/>
              <a:t>‹#›</a:t>
            </a:fld>
            <a:endParaRPr lang="en-US"/>
          </a:p>
        </p:txBody>
      </p:sp>
    </p:spTree>
    <p:extLst>
      <p:ext uri="{BB962C8B-B14F-4D97-AF65-F5344CB8AC3E}">
        <p14:creationId xmlns:p14="http://schemas.microsoft.com/office/powerpoint/2010/main" val="20663377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Shape 55"/>
          <p:cNvSpPr>
            <a:spLocks noGrp="1" noRot="1" noChangeAspect="1"/>
          </p:cNvSpPr>
          <p:nvPr>
            <p:ph type="sldImg"/>
          </p:nvPr>
        </p:nvSpPr>
        <p:spPr>
          <a:xfrm>
            <a:off x="1143000" y="685800"/>
            <a:ext cx="4572000" cy="3429000"/>
          </a:xfrm>
          <a:prstGeom prst="rect">
            <a:avLst/>
          </a:prstGeom>
        </p:spPr>
        <p:txBody>
          <a:bodyPr rtlCol="0"/>
          <a:lstStyle/>
          <a:p>
            <a:pPr rtl="0"/>
            <a:endParaRPr/>
          </a:p>
        </p:txBody>
      </p:sp>
      <p:sp>
        <p:nvSpPr>
          <p:cNvPr id="56" name="Shape 56"/>
          <p:cNvSpPr>
            <a:spLocks noGrp="1"/>
          </p:cNvSpPr>
          <p:nvPr>
            <p:ph type="body" sz="quarter" idx="1"/>
          </p:nvPr>
        </p:nvSpPr>
        <p:spPr>
          <a:xfrm>
            <a:off x="914400" y="4343400"/>
            <a:ext cx="5029200" cy="4114800"/>
          </a:xfrm>
          <a:prstGeom prst="rect">
            <a:avLst/>
          </a:prstGeom>
        </p:spPr>
        <p:txBody>
          <a:bodyPr rtlCol="0"/>
          <a:lstStyle/>
          <a:p>
            <a:pPr rtl="0"/>
            <a:endParaRPr/>
          </a:p>
        </p:txBody>
      </p:sp>
    </p:spTree>
    <p:extLst>
      <p:ext uri="{BB962C8B-B14F-4D97-AF65-F5344CB8AC3E}">
        <p14:creationId xmlns:p14="http://schemas.microsoft.com/office/powerpoint/2010/main" val="981581167"/>
      </p:ext>
    </p:extLst>
  </p:cSld>
  <p:clrMap bg1="lt1" tx1="dk1" bg2="lt2" tx2="dk2" accent1="accent1" accent2="accent2" accent3="accent3" accent4="accent4" accent5="accent5" accent6="accent6" hlink="hlink" folHlink="folHlink"/>
  <p:notesStyle>
    <a:lvl1pPr defTabSz="914034" latinLnBrk="0">
      <a:defRPr sz="1200">
        <a:latin typeface="+mj-lt"/>
        <a:ea typeface="+mj-ea"/>
        <a:cs typeface="+mj-cs"/>
        <a:sym typeface="Calibri"/>
      </a:defRPr>
    </a:lvl1pPr>
    <a:lvl2pPr indent="114300" defTabSz="914034" latinLnBrk="0">
      <a:defRPr sz="1200">
        <a:latin typeface="+mj-lt"/>
        <a:ea typeface="+mj-ea"/>
        <a:cs typeface="+mj-cs"/>
        <a:sym typeface="Calibri"/>
      </a:defRPr>
    </a:lvl2pPr>
    <a:lvl3pPr indent="228600" defTabSz="914034" latinLnBrk="0">
      <a:defRPr sz="1200">
        <a:latin typeface="+mj-lt"/>
        <a:ea typeface="+mj-ea"/>
        <a:cs typeface="+mj-cs"/>
        <a:sym typeface="Calibri"/>
      </a:defRPr>
    </a:lvl3pPr>
    <a:lvl4pPr indent="342900" defTabSz="914034" latinLnBrk="0">
      <a:defRPr sz="1200">
        <a:latin typeface="+mj-lt"/>
        <a:ea typeface="+mj-ea"/>
        <a:cs typeface="+mj-cs"/>
        <a:sym typeface="Calibri"/>
      </a:defRPr>
    </a:lvl4pPr>
    <a:lvl5pPr indent="457200" defTabSz="914034" latinLnBrk="0">
      <a:defRPr sz="1200">
        <a:latin typeface="+mj-lt"/>
        <a:ea typeface="+mj-ea"/>
        <a:cs typeface="+mj-cs"/>
        <a:sym typeface="Calibri"/>
      </a:defRPr>
    </a:lvl5pPr>
    <a:lvl6pPr indent="571500" defTabSz="914034" latinLnBrk="0">
      <a:defRPr sz="1200">
        <a:latin typeface="+mj-lt"/>
        <a:ea typeface="+mj-ea"/>
        <a:cs typeface="+mj-cs"/>
        <a:sym typeface="Calibri"/>
      </a:defRPr>
    </a:lvl6pPr>
    <a:lvl7pPr indent="685800" defTabSz="914034" latinLnBrk="0">
      <a:defRPr sz="1200">
        <a:latin typeface="+mj-lt"/>
        <a:ea typeface="+mj-ea"/>
        <a:cs typeface="+mj-cs"/>
        <a:sym typeface="Calibri"/>
      </a:defRPr>
    </a:lvl7pPr>
    <a:lvl8pPr indent="800100" defTabSz="914034" latinLnBrk="0">
      <a:defRPr sz="1200">
        <a:latin typeface="+mj-lt"/>
        <a:ea typeface="+mj-ea"/>
        <a:cs typeface="+mj-cs"/>
        <a:sym typeface="Calibri"/>
      </a:defRPr>
    </a:lvl8pPr>
    <a:lvl9pPr indent="914400" defTabSz="914034"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10949224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16057335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42073613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31156213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19011262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20030373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27220694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41171997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4178567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16014313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29825158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27179874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34714681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4424085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28278622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3694703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24458609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11564858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5711083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37974263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7350606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Tree>
    <p:extLst>
      <p:ext uri="{BB962C8B-B14F-4D97-AF65-F5344CB8AC3E}">
        <p14:creationId xmlns:p14="http://schemas.microsoft.com/office/powerpoint/2010/main" val="11076775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091932"/>
        </a:solidFill>
        <a:effectLst/>
      </p:bgPr>
    </p:bg>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4AA9C6DB-A566-044B-996E-EC130FF2CEB5}"/>
              </a:ext>
            </a:extLst>
          </p:cNvPr>
          <p:cNvSpPr/>
          <p:nvPr userDrawn="1"/>
        </p:nvSpPr>
        <p:spPr>
          <a:xfrm>
            <a:off x="2783232" y="-1718921"/>
            <a:ext cx="7701156" cy="7701156"/>
          </a:xfrm>
          <a:prstGeom prst="ellipse">
            <a:avLst/>
          </a:prstGeom>
          <a:solidFill>
            <a:schemeClr val="tx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464646"/>
              </a:solidFill>
              <a:effectLst/>
              <a:uFillTx/>
              <a:latin typeface="+mj-lt"/>
              <a:ea typeface="+mj-ea"/>
              <a:cs typeface="+mj-cs"/>
              <a:sym typeface="Calibri"/>
            </a:endParaRPr>
          </a:p>
        </p:txBody>
      </p:sp>
      <p:sp>
        <p:nvSpPr>
          <p:cNvPr id="14" name="Shape 20">
            <a:extLst>
              <a:ext uri="{FF2B5EF4-FFF2-40B4-BE49-F238E27FC236}">
                <a16:creationId xmlns:a16="http://schemas.microsoft.com/office/drawing/2014/main" id="{B42E2006-8473-4941-B46B-BA51C16141EF}"/>
              </a:ext>
            </a:extLst>
          </p:cNvPr>
          <p:cNvSpPr/>
          <p:nvPr userDrawn="1"/>
        </p:nvSpPr>
        <p:spPr>
          <a:xfrm flipV="1">
            <a:off x="395289" y="873125"/>
            <a:ext cx="8353424" cy="0"/>
          </a:xfrm>
          <a:prstGeom prst="line">
            <a:avLst/>
          </a:prstGeom>
          <a:ln w="12700">
            <a:solidFill>
              <a:srgbClr val="FFFFFF"/>
            </a:solidFill>
            <a:miter/>
          </a:ln>
        </p:spPr>
        <p:txBody>
          <a:bodyPr lIns="22860" rIns="22860" rtlCol="0"/>
          <a:lstStyle/>
          <a:p>
            <a:pPr rtl="0"/>
            <a:endParaRPr sz="450"/>
          </a:p>
        </p:txBody>
      </p:sp>
      <p:pic>
        <p:nvPicPr>
          <p:cNvPr id="16" name="Picture 15">
            <a:extLst>
              <a:ext uri="{FF2B5EF4-FFF2-40B4-BE49-F238E27FC236}">
                <a16:creationId xmlns:a16="http://schemas.microsoft.com/office/drawing/2014/main" id="{2BCF57D8-A05C-7649-9E51-B321EB46362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4" name="Text Placeholder 3">
            <a:extLst>
              <a:ext uri="{FF2B5EF4-FFF2-40B4-BE49-F238E27FC236}">
                <a16:creationId xmlns:a16="http://schemas.microsoft.com/office/drawing/2014/main" id="{CE1F52E7-1747-9E41-B97D-F50FADA4A458}"/>
              </a:ext>
            </a:extLst>
          </p:cNvPr>
          <p:cNvSpPr>
            <a:spLocks noGrp="1"/>
          </p:cNvSpPr>
          <p:nvPr>
            <p:ph type="body" sz="quarter" idx="10" hasCustomPrompt="1"/>
          </p:nvPr>
        </p:nvSpPr>
        <p:spPr>
          <a:xfrm>
            <a:off x="336189" y="3551972"/>
            <a:ext cx="2373455" cy="334690"/>
          </a:xfrm>
        </p:spPr>
        <p:txBody>
          <a:bodyPr rtlCol="0"/>
          <a:lstStyle>
            <a:lvl1pPr marL="0" indent="0">
              <a:buFontTx/>
              <a:buNone/>
              <a:defRPr sz="1800" b="1">
                <a:solidFill>
                  <a:schemeClr val="tx1"/>
                </a:solidFill>
              </a:defRPr>
            </a:lvl1pPr>
            <a:lvl2pPr>
              <a:defRPr sz="1800" b="1"/>
            </a:lvl2pPr>
            <a:lvl3pPr>
              <a:defRPr sz="1800" b="1"/>
            </a:lvl3pPr>
            <a:lvl4pPr>
              <a:defRPr sz="1800" b="1"/>
            </a:lvl4pPr>
            <a:lvl5pPr>
              <a:defRPr sz="1800" b="1"/>
            </a:lvl5pPr>
          </a:lstStyle>
          <a:p>
            <a:pPr lvl="0" rtl="0"/>
            <a:r>
              <a:rPr lang="de-DE"/>
              <a:t>Lesson number</a:t>
            </a:r>
          </a:p>
        </p:txBody>
      </p:sp>
      <p:sp>
        <p:nvSpPr>
          <p:cNvPr id="20" name="Text Placeholder 19">
            <a:extLst>
              <a:ext uri="{FF2B5EF4-FFF2-40B4-BE49-F238E27FC236}">
                <a16:creationId xmlns:a16="http://schemas.microsoft.com/office/drawing/2014/main" id="{C1BC7AA7-98CB-AF44-94A3-89F960D16C0A}"/>
              </a:ext>
            </a:extLst>
          </p:cNvPr>
          <p:cNvSpPr>
            <a:spLocks noGrp="1"/>
          </p:cNvSpPr>
          <p:nvPr>
            <p:ph type="body" sz="quarter" idx="11" hasCustomPrompt="1"/>
          </p:nvPr>
        </p:nvSpPr>
        <p:spPr>
          <a:xfrm>
            <a:off x="318919" y="3748389"/>
            <a:ext cx="3368675" cy="2112962"/>
          </a:xfrm>
        </p:spPr>
        <p:txBody>
          <a:bodyPr rtlCol="0"/>
          <a:lstStyle>
            <a:lvl1pPr marL="0" indent="0">
              <a:lnSpc>
                <a:spcPts val="3740"/>
              </a:lnSpc>
              <a:spcBef>
                <a:spcPts val="0"/>
              </a:spcBef>
              <a:buFontTx/>
              <a:buNone/>
              <a:defRPr sz="3400" b="1" i="0">
                <a:solidFill>
                  <a:schemeClr val="tx1"/>
                </a:solidFill>
                <a:latin typeface="Century Gothic" panose="020B0502020202020204" pitchFamily="34" charset="0"/>
              </a:defRPr>
            </a:lvl1pPr>
            <a:lvl2pPr marL="457200" indent="0">
              <a:buFontTx/>
              <a:buNone/>
              <a:defRPr sz="3400" b="1" i="0">
                <a:solidFill>
                  <a:schemeClr val="bg1"/>
                </a:solidFill>
                <a:latin typeface="Century Gothic" panose="020B0502020202020204" pitchFamily="34" charset="0"/>
              </a:defRPr>
            </a:lvl2pPr>
            <a:lvl3pPr marL="914400" indent="0">
              <a:buFontTx/>
              <a:buNone/>
              <a:defRPr sz="3400" b="1" i="0">
                <a:solidFill>
                  <a:schemeClr val="bg1"/>
                </a:solidFill>
                <a:latin typeface="Century Gothic" panose="020B0502020202020204" pitchFamily="34" charset="0"/>
              </a:defRPr>
            </a:lvl3pPr>
            <a:lvl4pPr marL="1371600" indent="0">
              <a:buFontTx/>
              <a:buNone/>
              <a:defRPr sz="3400" b="1" i="0">
                <a:solidFill>
                  <a:schemeClr val="bg1"/>
                </a:solidFill>
                <a:latin typeface="Century Gothic" panose="020B0502020202020204" pitchFamily="34" charset="0"/>
              </a:defRPr>
            </a:lvl4pPr>
            <a:lvl5pPr marL="1828800" indent="0">
              <a:buFontTx/>
              <a:buNone/>
              <a:defRPr sz="3400" b="1" i="0">
                <a:solidFill>
                  <a:schemeClr val="bg1"/>
                </a:solidFill>
                <a:latin typeface="Century Gothic" panose="020B0502020202020204" pitchFamily="34" charset="0"/>
              </a:defRPr>
            </a:lvl5pPr>
          </a:lstStyle>
          <a:p>
            <a:pPr lvl="0" rtl="0"/>
            <a:r>
              <a:rPr lang="de-DE"/>
              <a:t>Lesson Title</a:t>
            </a:r>
          </a:p>
        </p:txBody>
      </p:sp>
      <p:sp>
        <p:nvSpPr>
          <p:cNvPr id="24" name="Text Placeholder 23">
            <a:extLst>
              <a:ext uri="{FF2B5EF4-FFF2-40B4-BE49-F238E27FC236}">
                <a16:creationId xmlns:a16="http://schemas.microsoft.com/office/drawing/2014/main" id="{7D20BC59-E3FA-B641-90D4-F1FD83F93565}"/>
              </a:ext>
            </a:extLst>
          </p:cNvPr>
          <p:cNvSpPr>
            <a:spLocks noGrp="1"/>
          </p:cNvSpPr>
          <p:nvPr>
            <p:ph type="body" sz="quarter" idx="12" hasCustomPrompt="1"/>
          </p:nvPr>
        </p:nvSpPr>
        <p:spPr>
          <a:xfrm>
            <a:off x="400439" y="298557"/>
            <a:ext cx="1477610" cy="292537"/>
          </a:xfrm>
          <a:solidFill>
            <a:schemeClr val="accent1"/>
          </a:solidFill>
        </p:spPr>
        <p:txBody>
          <a:bodyPr lIns="90000" rtlCol="0" anchor="ctr"/>
          <a:lstStyle>
            <a:lvl1pPr marL="0" indent="0">
              <a:buNone/>
              <a:defRPr sz="1650" b="1" i="0">
                <a:solidFill>
                  <a:schemeClr val="tx1"/>
                </a:solidFill>
                <a:latin typeface="Century Gothic" panose="020B0502020202020204" pitchFamily="34" charset="0"/>
              </a:defRPr>
            </a:lvl1pPr>
          </a:lstStyle>
          <a:p>
            <a:pPr lvl="0" rtl="0"/>
            <a:r>
              <a:rPr lang="de-DE"/>
              <a:t>Title</a:t>
            </a:r>
          </a:p>
        </p:txBody>
      </p:sp>
      <p:sp>
        <p:nvSpPr>
          <p:cNvPr id="54" name="Text Placeholder 53">
            <a:extLst>
              <a:ext uri="{FF2B5EF4-FFF2-40B4-BE49-F238E27FC236}">
                <a16:creationId xmlns:a16="http://schemas.microsoft.com/office/drawing/2014/main" id="{B52CF542-81A7-8849-B747-E439ED428F15}"/>
              </a:ext>
            </a:extLst>
          </p:cNvPr>
          <p:cNvSpPr>
            <a:spLocks noGrp="1"/>
          </p:cNvSpPr>
          <p:nvPr>
            <p:ph type="body" sz="quarter" idx="13" hasCustomPrompt="1"/>
          </p:nvPr>
        </p:nvSpPr>
        <p:spPr>
          <a:xfrm>
            <a:off x="400867" y="651020"/>
            <a:ext cx="1013970" cy="156984"/>
          </a:xfrm>
          <a:solidFill>
            <a:schemeClr val="accent1"/>
          </a:solidFill>
        </p:spPr>
        <p:txBody>
          <a:bodyPr lIns="90000" rtlCol="0" anchor="ctr"/>
          <a:lstStyle>
            <a:lvl1pPr marL="0" indent="0">
              <a:buNone/>
              <a:defRPr sz="850" b="1" i="0">
                <a:solidFill>
                  <a:schemeClr val="tx1"/>
                </a:solidFill>
                <a:latin typeface="Century Gothic" panose="020B0502020202020204" pitchFamily="34" charset="0"/>
              </a:defRPr>
            </a:lvl1pPr>
            <a:lvl2pPr>
              <a:defRPr sz="850">
                <a:solidFill>
                  <a:schemeClr val="bg1"/>
                </a:solidFill>
              </a:defRPr>
            </a:lvl2pPr>
            <a:lvl3pPr>
              <a:defRPr sz="850">
                <a:solidFill>
                  <a:schemeClr val="bg1"/>
                </a:solidFill>
              </a:defRPr>
            </a:lvl3pPr>
            <a:lvl4pPr>
              <a:defRPr sz="850">
                <a:solidFill>
                  <a:schemeClr val="bg1"/>
                </a:solidFill>
              </a:defRPr>
            </a:lvl4pPr>
            <a:lvl5pPr>
              <a:defRPr sz="850">
                <a:solidFill>
                  <a:schemeClr val="bg1"/>
                </a:solidFill>
              </a:defRPr>
            </a:lvl5pPr>
          </a:lstStyle>
          <a:p>
            <a:pPr lvl="0" rtl="0"/>
            <a:r>
              <a:rPr lang="de-DE"/>
              <a:t>Subject | Ages</a:t>
            </a:r>
          </a:p>
        </p:txBody>
      </p:sp>
      <p:sp>
        <p:nvSpPr>
          <p:cNvPr id="11" name="Vertical Text Placeholder 10">
            <a:extLst>
              <a:ext uri="{FF2B5EF4-FFF2-40B4-BE49-F238E27FC236}">
                <a16:creationId xmlns:a16="http://schemas.microsoft.com/office/drawing/2014/main" id="{BE8FA57C-B239-A84D-989D-EFBC6BD96206}"/>
              </a:ext>
            </a:extLst>
          </p:cNvPr>
          <p:cNvSpPr>
            <a:spLocks noGrp="1"/>
          </p:cNvSpPr>
          <p:nvPr>
            <p:ph type="body" orient="vert" sz="quarter" idx="15" hasCustomPrompt="1"/>
          </p:nvPr>
        </p:nvSpPr>
        <p:spPr>
          <a:xfrm>
            <a:off x="7557024" y="6237288"/>
            <a:ext cx="249527" cy="431800"/>
          </a:xfrm>
          <a:noFill/>
        </p:spPr>
        <p:txBody>
          <a:bodyPr vert="eaVert" rtlCol="0" anchor="ctr"/>
          <a:lstStyle>
            <a:lvl1pPr marL="0" indent="0" algn="ctr">
              <a:buNone/>
              <a:defRPr sz="800">
                <a:solidFill>
                  <a:schemeClr val="tx1"/>
                </a:solidFill>
              </a:defRPr>
            </a:lvl1pPr>
          </a:lstStyle>
          <a:p>
            <a:pPr lvl="0" rtl="0"/>
            <a:r>
              <a:rPr lang="de-DE" sz="800"/>
              <a:t>Space</a:t>
            </a:r>
            <a:endParaRPr lang="en-US" dirty="0"/>
          </a:p>
        </p:txBody>
      </p:sp>
      <p:sp>
        <p:nvSpPr>
          <p:cNvPr id="49" name="Vertical Text Placeholder 10">
            <a:extLst>
              <a:ext uri="{FF2B5EF4-FFF2-40B4-BE49-F238E27FC236}">
                <a16:creationId xmlns:a16="http://schemas.microsoft.com/office/drawing/2014/main" id="{7990D58F-F47A-4849-8B6D-C576002841FB}"/>
              </a:ext>
            </a:extLst>
          </p:cNvPr>
          <p:cNvSpPr>
            <a:spLocks noGrp="1"/>
          </p:cNvSpPr>
          <p:nvPr>
            <p:ph type="body" orient="vert" sz="quarter" idx="16" hasCustomPrompt="1"/>
          </p:nvPr>
        </p:nvSpPr>
        <p:spPr>
          <a:xfrm>
            <a:off x="6211873" y="6237288"/>
            <a:ext cx="249527" cy="431800"/>
          </a:xfrm>
          <a:noFill/>
        </p:spPr>
        <p:txBody>
          <a:bodyPr vert="eaVert" rtlCol="0" anchor="ctr"/>
          <a:lstStyle>
            <a:lvl1pPr marL="0" indent="0" algn="ctr">
              <a:buNone/>
              <a:defRPr sz="800">
                <a:solidFill>
                  <a:schemeClr val="tx1"/>
                </a:solidFill>
              </a:defRPr>
            </a:lvl1pPr>
          </a:lstStyle>
          <a:p>
            <a:pPr lvl="0" rtl="0"/>
            <a:r>
              <a:rPr lang="de-DE" sz="800"/>
              <a:t>Space</a:t>
            </a:r>
            <a:endParaRPr lang="en-US" dirty="0"/>
          </a:p>
        </p:txBody>
      </p:sp>
    </p:spTree>
    <p:extLst>
      <p:ext uri="{BB962C8B-B14F-4D97-AF65-F5344CB8AC3E}">
        <p14:creationId xmlns:p14="http://schemas.microsoft.com/office/powerpoint/2010/main" val="3013138821"/>
      </p:ext>
    </p:extLst>
  </p:cSld>
  <p:clrMapOvr>
    <a:masterClrMapping/>
  </p:clrMapOvr>
  <p:transition spd="med"/>
  <p:extLst>
    <p:ext uri="{DCECCB84-F9BA-43D5-87BE-67443E8EF086}">
      <p15:sldGuideLst xmlns:p15="http://schemas.microsoft.com/office/powerpoint/2012/main">
        <p15:guide id="1" orient="horz" pos="4201" userDrawn="1">
          <p15:clr>
            <a:srgbClr val="FBAE40"/>
          </p15:clr>
        </p15:guide>
        <p15:guide id="2" orient="horz" pos="3929" userDrawn="1">
          <p15:clr>
            <a:srgbClr val="FBAE40"/>
          </p15:clr>
        </p15:guide>
        <p15:guide id="3" orient="horz" pos="550" userDrawn="1">
          <p15:clr>
            <a:srgbClr val="FBAE40"/>
          </p15:clr>
        </p15:guide>
        <p15:guide id="4" pos="249" userDrawn="1">
          <p15:clr>
            <a:srgbClr val="FBAE40"/>
          </p15:clr>
        </p15:guide>
        <p15:guide id="5" pos="55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Standard page 3">
    <p:bg>
      <p:bgPr>
        <a:solidFill>
          <a:srgbClr val="091932"/>
        </a:solidFill>
        <a:effectLst/>
      </p:bgPr>
    </p:bg>
    <p:spTree>
      <p:nvGrpSpPr>
        <p:cNvPr id="1" name=""/>
        <p:cNvGrpSpPr/>
        <p:nvPr/>
      </p:nvGrpSpPr>
      <p:grpSpPr>
        <a:xfrm>
          <a:off x="0" y="0"/>
          <a:ext cx="0" cy="0"/>
          <a:chOff x="0" y="0"/>
          <a:chExt cx="0" cy="0"/>
        </a:xfrm>
      </p:grpSpPr>
      <p:sp>
        <p:nvSpPr>
          <p:cNvPr id="28" name="Shape 28"/>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pic>
        <p:nvPicPr>
          <p:cNvPr id="3" name="Picture 2">
            <a:extLst>
              <a:ext uri="{FF2B5EF4-FFF2-40B4-BE49-F238E27FC236}">
                <a16:creationId xmlns:a16="http://schemas.microsoft.com/office/drawing/2014/main" id="{B074F560-9965-FD44-8392-56ACD2F813E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4572000" y="438820"/>
            <a:ext cx="3708400" cy="241880"/>
          </a:xfrm>
        </p:spPr>
        <p:txBody>
          <a:bodyPr rtlCol="0"/>
          <a:lstStyle>
            <a:lvl1pPr algn="r">
              <a:defRPr sz="1000" b="1" i="0">
                <a:solidFill>
                  <a:srgbClr val="FFFFFF"/>
                </a:solidFill>
                <a:latin typeface="Century Gothic" panose="020B0502020202020204" pitchFamily="34" charset="0"/>
              </a:defRPr>
            </a:lvl1pPr>
          </a:lstStyle>
          <a:p>
            <a:pPr rtl="0"/>
            <a:r>
              <a:rPr lang="de-DE"/>
              <a:t>Click to edit Master title style</a:t>
            </a:r>
          </a:p>
        </p:txBody>
      </p:sp>
    </p:spTree>
    <p:extLst>
      <p:ext uri="{BB962C8B-B14F-4D97-AF65-F5344CB8AC3E}">
        <p14:creationId xmlns:p14="http://schemas.microsoft.com/office/powerpoint/2010/main" val="192900155"/>
      </p:ext>
    </p:extLst>
  </p:cSld>
  <p:clrMapOvr>
    <a:masterClrMapping/>
  </p:clrMapOvr>
  <p:transition spd="med"/>
  <p:extLst>
    <p:ext uri="{DCECCB84-F9BA-43D5-87BE-67443E8EF086}">
      <p15:sldGuideLst xmlns:p15="http://schemas.microsoft.com/office/powerpoint/2012/main">
        <p15:guide id="3" pos="249">
          <p15:clr>
            <a:srgbClr val="FFFFFF"/>
          </p15:clr>
        </p15:guide>
        <p15:guide id="4" pos="5511">
          <p15:clr>
            <a:srgbClr val="FFFFFF"/>
          </p15:clr>
        </p15:guide>
        <p15:guide id="7" orient="horz" pos="4201">
          <p15:clr>
            <a:srgbClr val="FFFFFF"/>
          </p15:clr>
        </p15:guide>
        <p15:guide id="9" orient="horz" pos="686">
          <p15:clr>
            <a:srgbClr val="FFFFFF"/>
          </p15:clr>
        </p15:guide>
        <p15:guide id="10" pos="2880">
          <p15:clr>
            <a:srgbClr val="FFFFFF"/>
          </p15:clr>
        </p15:guide>
        <p15:guide id="11" pos="1565">
          <p15:clr>
            <a:srgbClr val="FFFFFF"/>
          </p15:clr>
        </p15:guide>
        <p15:guide id="12" pos="4195">
          <p15:clr>
            <a:srgbClr val="FFFFFF"/>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andard page 4">
    <p:spTree>
      <p:nvGrpSpPr>
        <p:cNvPr id="1" name=""/>
        <p:cNvGrpSpPr/>
        <p:nvPr/>
      </p:nvGrpSpPr>
      <p:grpSpPr>
        <a:xfrm>
          <a:off x="0" y="0"/>
          <a:ext cx="0" cy="0"/>
          <a:chOff x="0" y="0"/>
          <a:chExt cx="0" cy="0"/>
        </a:xfrm>
      </p:grpSpPr>
      <p:sp>
        <p:nvSpPr>
          <p:cNvPr id="12" name="Shape 137">
            <a:extLst>
              <a:ext uri="{FF2B5EF4-FFF2-40B4-BE49-F238E27FC236}">
                <a16:creationId xmlns:a16="http://schemas.microsoft.com/office/drawing/2014/main" id="{4A1074AA-994C-3F43-8198-B5F6E9292174}"/>
              </a:ext>
            </a:extLst>
          </p:cNvPr>
          <p:cNvSpPr>
            <a:spLocks noChangeAspect="1"/>
          </p:cNvSpPr>
          <p:nvPr userDrawn="1"/>
        </p:nvSpPr>
        <p:spPr>
          <a:xfrm>
            <a:off x="-1840888" y="-1528792"/>
            <a:ext cx="6488014" cy="6488014"/>
          </a:xfrm>
          <a:prstGeom prst="ellipse">
            <a:avLst/>
          </a:prstGeom>
          <a:solidFill>
            <a:schemeClr val="accent1">
              <a:alpha val="19773"/>
            </a:schemeClr>
          </a:solidFill>
          <a:ln w="12700">
            <a:miter lim="400000"/>
          </a:ln>
          <a:extLst>
            <a:ext uri="{C572A759-6A51-4108-AA02-DFA0A04FC94B}">
              <ma14:wrappingTextBoxFlag xmlns="" xmlns:ma14="http://schemas.microsoft.com/office/mac/drawingml/2011/main" val="1"/>
            </a:ext>
          </a:extLst>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0"/>
            <a:ext cx="3187649" cy="1369287"/>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de-DE"/>
              <a:t>Insert – title</a:t>
            </a:r>
          </a:p>
        </p:txBody>
      </p:sp>
      <p:sp>
        <p:nvSpPr>
          <p:cNvPr id="11" name="Oval 10">
            <a:extLst>
              <a:ext uri="{FF2B5EF4-FFF2-40B4-BE49-F238E27FC236}">
                <a16:creationId xmlns:a16="http://schemas.microsoft.com/office/drawing/2014/main" id="{2FF6DA7B-AA74-F348-AADA-26B358FA15EB}"/>
              </a:ext>
            </a:extLst>
          </p:cNvPr>
          <p:cNvSpPr/>
          <p:nvPr userDrawn="1"/>
        </p:nvSpPr>
        <p:spPr>
          <a:xfrm>
            <a:off x="3219872" y="926938"/>
            <a:ext cx="6329309" cy="6329309"/>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
        <p:nvSpPr>
          <p:cNvPr id="13" name="Text Placeholder 6">
            <a:extLst>
              <a:ext uri="{FF2B5EF4-FFF2-40B4-BE49-F238E27FC236}">
                <a16:creationId xmlns:a16="http://schemas.microsoft.com/office/drawing/2014/main" id="{5BBE8992-D4AB-BA49-99A8-E2BF8AA8163E}"/>
              </a:ext>
            </a:extLst>
          </p:cNvPr>
          <p:cNvSpPr>
            <a:spLocks noGrp="1"/>
          </p:cNvSpPr>
          <p:nvPr>
            <p:ph type="body" sz="quarter" idx="11" hasCustomPrompt="1"/>
          </p:nvPr>
        </p:nvSpPr>
        <p:spPr>
          <a:xfrm>
            <a:off x="363538" y="2397183"/>
            <a:ext cx="2543213" cy="2418501"/>
          </a:xfrm>
        </p:spPr>
        <p:txBody>
          <a:bodyPr rtlCol="0"/>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de-DE"/>
              <a:t>Insert - body</a:t>
            </a:r>
          </a:p>
        </p:txBody>
      </p:sp>
    </p:spTree>
    <p:extLst>
      <p:ext uri="{BB962C8B-B14F-4D97-AF65-F5344CB8AC3E}">
        <p14:creationId xmlns:p14="http://schemas.microsoft.com/office/powerpoint/2010/main" val="488194620"/>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oints page 1">
    <p:spTree>
      <p:nvGrpSpPr>
        <p:cNvPr id="1" name=""/>
        <p:cNvGrpSpPr/>
        <p:nvPr/>
      </p:nvGrpSpPr>
      <p:grpSpPr>
        <a:xfrm>
          <a:off x="0" y="0"/>
          <a:ext cx="0" cy="0"/>
          <a:chOff x="0" y="0"/>
          <a:chExt cx="0" cy="0"/>
        </a:xfrm>
      </p:grpSpPr>
      <p:sp>
        <p:nvSpPr>
          <p:cNvPr id="25" name="Shape 137">
            <a:extLst>
              <a:ext uri="{FF2B5EF4-FFF2-40B4-BE49-F238E27FC236}">
                <a16:creationId xmlns:a16="http://schemas.microsoft.com/office/drawing/2014/main" id="{55F54B87-D02E-1C4B-B430-1A031E607A33}"/>
              </a:ext>
            </a:extLst>
          </p:cNvPr>
          <p:cNvSpPr>
            <a:spLocks noChangeAspect="1"/>
          </p:cNvSpPr>
          <p:nvPr userDrawn="1"/>
        </p:nvSpPr>
        <p:spPr>
          <a:xfrm>
            <a:off x="-1840888" y="-1528792"/>
            <a:ext cx="6488014" cy="6488014"/>
          </a:xfrm>
          <a:prstGeom prst="ellipse">
            <a:avLst/>
          </a:prstGeom>
          <a:solidFill>
            <a:schemeClr val="accent1">
              <a:alpha val="19773"/>
            </a:schemeClr>
          </a:solidFill>
          <a:ln w="12700">
            <a:miter lim="400000"/>
          </a:ln>
          <a:extLst>
            <a:ext uri="{C572A759-6A51-4108-AA02-DFA0A04FC94B}">
              <ma14:wrappingTextBoxFlag xmlns="" xmlns:ma14="http://schemas.microsoft.com/office/mac/drawingml/2011/main" val="1"/>
            </a:ext>
          </a:extLst>
        </p:spPr>
        <p:txBody>
          <a:bodyPr lIns="22860" rIns="22860" rtlCol="0" anchor="ctr"/>
          <a:lstStyle/>
          <a:p>
            <a:pPr rtl="0"/>
            <a:endParaRPr sz="450"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71309" y="1000702"/>
            <a:ext cx="5288503" cy="1369287"/>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de-DE"/>
              <a:t>Insert - title</a:t>
            </a:r>
          </a:p>
        </p:txBody>
      </p:sp>
      <p:sp>
        <p:nvSpPr>
          <p:cNvPr id="22" name="Shape 20">
            <a:extLst>
              <a:ext uri="{FF2B5EF4-FFF2-40B4-BE49-F238E27FC236}">
                <a16:creationId xmlns:a16="http://schemas.microsoft.com/office/drawing/2014/main" id="{3B8AACE1-775F-F043-BA57-E12A7120F57C}"/>
              </a:ext>
            </a:extLst>
          </p:cNvPr>
          <p:cNvSpPr/>
          <p:nvPr userDrawn="1"/>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7" name="Oval 6">
            <a:extLst>
              <a:ext uri="{FF2B5EF4-FFF2-40B4-BE49-F238E27FC236}">
                <a16:creationId xmlns:a16="http://schemas.microsoft.com/office/drawing/2014/main" id="{CE353BCA-A7C7-E442-98D3-4C790427A845}"/>
              </a:ext>
            </a:extLst>
          </p:cNvPr>
          <p:cNvSpPr/>
          <p:nvPr userDrawn="1"/>
        </p:nvSpPr>
        <p:spPr>
          <a:xfrm>
            <a:off x="528992" y="2284004"/>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6" name="Oval 15">
            <a:extLst>
              <a:ext uri="{FF2B5EF4-FFF2-40B4-BE49-F238E27FC236}">
                <a16:creationId xmlns:a16="http://schemas.microsoft.com/office/drawing/2014/main" id="{CA1417EB-E2DF-1542-8FBB-C262CE790A4F}"/>
              </a:ext>
            </a:extLst>
          </p:cNvPr>
          <p:cNvSpPr/>
          <p:nvPr userDrawn="1"/>
        </p:nvSpPr>
        <p:spPr>
          <a:xfrm>
            <a:off x="2605678" y="2291561"/>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20" name="Oval 19">
            <a:extLst>
              <a:ext uri="{FF2B5EF4-FFF2-40B4-BE49-F238E27FC236}">
                <a16:creationId xmlns:a16="http://schemas.microsoft.com/office/drawing/2014/main" id="{10633E26-1904-0647-88DB-A6E82E59FBA3}"/>
              </a:ext>
            </a:extLst>
          </p:cNvPr>
          <p:cNvSpPr/>
          <p:nvPr userDrawn="1"/>
        </p:nvSpPr>
        <p:spPr>
          <a:xfrm>
            <a:off x="4697478" y="2299118"/>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27" name="Oval 26">
            <a:extLst>
              <a:ext uri="{FF2B5EF4-FFF2-40B4-BE49-F238E27FC236}">
                <a16:creationId xmlns:a16="http://schemas.microsoft.com/office/drawing/2014/main" id="{D01227A4-CD46-B44C-A20F-14FA82BF7757}"/>
              </a:ext>
            </a:extLst>
          </p:cNvPr>
          <p:cNvSpPr/>
          <p:nvPr userDrawn="1"/>
        </p:nvSpPr>
        <p:spPr>
          <a:xfrm>
            <a:off x="6785710" y="2306675"/>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30" name="Oval 29">
            <a:extLst>
              <a:ext uri="{FF2B5EF4-FFF2-40B4-BE49-F238E27FC236}">
                <a16:creationId xmlns:a16="http://schemas.microsoft.com/office/drawing/2014/main" id="{F4AC4524-43C7-1846-BC6C-9DE97A9F25E2}"/>
              </a:ext>
            </a:extLst>
          </p:cNvPr>
          <p:cNvSpPr/>
          <p:nvPr userDrawn="1"/>
        </p:nvSpPr>
        <p:spPr>
          <a:xfrm>
            <a:off x="528992" y="4264973"/>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33" name="Oval 32">
            <a:extLst>
              <a:ext uri="{FF2B5EF4-FFF2-40B4-BE49-F238E27FC236}">
                <a16:creationId xmlns:a16="http://schemas.microsoft.com/office/drawing/2014/main" id="{F14AE743-01E9-C64D-9ED8-A4704C173F87}"/>
              </a:ext>
            </a:extLst>
          </p:cNvPr>
          <p:cNvSpPr/>
          <p:nvPr userDrawn="1"/>
        </p:nvSpPr>
        <p:spPr>
          <a:xfrm>
            <a:off x="2605678" y="4272530"/>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36" name="Oval 35">
            <a:extLst>
              <a:ext uri="{FF2B5EF4-FFF2-40B4-BE49-F238E27FC236}">
                <a16:creationId xmlns:a16="http://schemas.microsoft.com/office/drawing/2014/main" id="{18402105-8288-0B4D-8FB9-BB2B7425DFA8}"/>
              </a:ext>
            </a:extLst>
          </p:cNvPr>
          <p:cNvSpPr/>
          <p:nvPr userDrawn="1"/>
        </p:nvSpPr>
        <p:spPr>
          <a:xfrm>
            <a:off x="4697478" y="4280087"/>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39" name="Oval 38">
            <a:extLst>
              <a:ext uri="{FF2B5EF4-FFF2-40B4-BE49-F238E27FC236}">
                <a16:creationId xmlns:a16="http://schemas.microsoft.com/office/drawing/2014/main" id="{EE13A953-E341-B64A-8EAC-98AF9EE7C33E}"/>
              </a:ext>
            </a:extLst>
          </p:cNvPr>
          <p:cNvSpPr/>
          <p:nvPr userDrawn="1"/>
        </p:nvSpPr>
        <p:spPr>
          <a:xfrm>
            <a:off x="6785710" y="4287644"/>
            <a:ext cx="1846998" cy="1846998"/>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0" name="Text Placeholder 9">
            <a:extLst>
              <a:ext uri="{FF2B5EF4-FFF2-40B4-BE49-F238E27FC236}">
                <a16:creationId xmlns:a16="http://schemas.microsoft.com/office/drawing/2014/main" id="{F748FF5A-216F-E340-9D3C-3E0A94402F64}"/>
              </a:ext>
            </a:extLst>
          </p:cNvPr>
          <p:cNvSpPr>
            <a:spLocks noGrp="1"/>
          </p:cNvSpPr>
          <p:nvPr>
            <p:ph type="body" sz="quarter" idx="11" hasCustomPrompt="1"/>
          </p:nvPr>
        </p:nvSpPr>
        <p:spPr>
          <a:xfrm>
            <a:off x="528638" y="2821394"/>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de-DE"/>
              <a:t>Insert - text</a:t>
            </a:r>
          </a:p>
        </p:txBody>
      </p:sp>
      <p:sp>
        <p:nvSpPr>
          <p:cNvPr id="42" name="Text Placeholder 9">
            <a:extLst>
              <a:ext uri="{FF2B5EF4-FFF2-40B4-BE49-F238E27FC236}">
                <a16:creationId xmlns:a16="http://schemas.microsoft.com/office/drawing/2014/main" id="{010D0C0A-B8DB-0841-8F26-49EC7AF5F5FA}"/>
              </a:ext>
            </a:extLst>
          </p:cNvPr>
          <p:cNvSpPr>
            <a:spLocks noGrp="1"/>
          </p:cNvSpPr>
          <p:nvPr>
            <p:ph type="body" sz="quarter" idx="12" hasCustomPrompt="1"/>
          </p:nvPr>
        </p:nvSpPr>
        <p:spPr>
          <a:xfrm>
            <a:off x="2604826" y="2821893"/>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de-DE"/>
              <a:t>Insert - text</a:t>
            </a:r>
          </a:p>
        </p:txBody>
      </p:sp>
      <p:sp>
        <p:nvSpPr>
          <p:cNvPr id="43" name="Text Placeholder 9">
            <a:extLst>
              <a:ext uri="{FF2B5EF4-FFF2-40B4-BE49-F238E27FC236}">
                <a16:creationId xmlns:a16="http://schemas.microsoft.com/office/drawing/2014/main" id="{4CAFABE6-FE05-5043-9F6C-9F8A19FB33AB}"/>
              </a:ext>
            </a:extLst>
          </p:cNvPr>
          <p:cNvSpPr>
            <a:spLocks noGrp="1"/>
          </p:cNvSpPr>
          <p:nvPr>
            <p:ph type="body" sz="quarter" idx="13" hasCustomPrompt="1"/>
          </p:nvPr>
        </p:nvSpPr>
        <p:spPr>
          <a:xfrm>
            <a:off x="4697052" y="2821394"/>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de-DE"/>
              <a:t>Insert - text</a:t>
            </a:r>
          </a:p>
        </p:txBody>
      </p:sp>
      <p:sp>
        <p:nvSpPr>
          <p:cNvPr id="44" name="Text Placeholder 9">
            <a:extLst>
              <a:ext uri="{FF2B5EF4-FFF2-40B4-BE49-F238E27FC236}">
                <a16:creationId xmlns:a16="http://schemas.microsoft.com/office/drawing/2014/main" id="{75AE5270-06D1-174F-B337-C9B5235B8D36}"/>
              </a:ext>
            </a:extLst>
          </p:cNvPr>
          <p:cNvSpPr>
            <a:spLocks noGrp="1"/>
          </p:cNvSpPr>
          <p:nvPr>
            <p:ph type="body" sz="quarter" idx="14" hasCustomPrompt="1"/>
          </p:nvPr>
        </p:nvSpPr>
        <p:spPr>
          <a:xfrm>
            <a:off x="6785710" y="2821394"/>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de-DE"/>
              <a:t>Insert - text</a:t>
            </a:r>
          </a:p>
        </p:txBody>
      </p:sp>
      <p:sp>
        <p:nvSpPr>
          <p:cNvPr id="45" name="Text Placeholder 9">
            <a:extLst>
              <a:ext uri="{FF2B5EF4-FFF2-40B4-BE49-F238E27FC236}">
                <a16:creationId xmlns:a16="http://schemas.microsoft.com/office/drawing/2014/main" id="{2A8AB2DE-F178-5346-B4A2-2C8990CFB4D7}"/>
              </a:ext>
            </a:extLst>
          </p:cNvPr>
          <p:cNvSpPr>
            <a:spLocks noGrp="1"/>
          </p:cNvSpPr>
          <p:nvPr>
            <p:ph type="body" sz="quarter" idx="15" hasCustomPrompt="1"/>
          </p:nvPr>
        </p:nvSpPr>
        <p:spPr>
          <a:xfrm>
            <a:off x="527786" y="4870218"/>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de-DE"/>
              <a:t>Insert - text</a:t>
            </a:r>
          </a:p>
        </p:txBody>
      </p:sp>
      <p:sp>
        <p:nvSpPr>
          <p:cNvPr id="46" name="Text Placeholder 9">
            <a:extLst>
              <a:ext uri="{FF2B5EF4-FFF2-40B4-BE49-F238E27FC236}">
                <a16:creationId xmlns:a16="http://schemas.microsoft.com/office/drawing/2014/main" id="{C466ACBD-ECC2-8846-91AA-D3936CA1CFDE}"/>
              </a:ext>
            </a:extLst>
          </p:cNvPr>
          <p:cNvSpPr>
            <a:spLocks noGrp="1"/>
          </p:cNvSpPr>
          <p:nvPr>
            <p:ph type="body" sz="quarter" idx="16" hasCustomPrompt="1"/>
          </p:nvPr>
        </p:nvSpPr>
        <p:spPr>
          <a:xfrm>
            <a:off x="2603974" y="4870717"/>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de-DE"/>
              <a:t>Insert - text</a:t>
            </a:r>
          </a:p>
        </p:txBody>
      </p:sp>
      <p:sp>
        <p:nvSpPr>
          <p:cNvPr id="47" name="Text Placeholder 9">
            <a:extLst>
              <a:ext uri="{FF2B5EF4-FFF2-40B4-BE49-F238E27FC236}">
                <a16:creationId xmlns:a16="http://schemas.microsoft.com/office/drawing/2014/main" id="{8DCDA5A1-6B45-B443-A0EB-743BB03B3D2D}"/>
              </a:ext>
            </a:extLst>
          </p:cNvPr>
          <p:cNvSpPr>
            <a:spLocks noGrp="1"/>
          </p:cNvSpPr>
          <p:nvPr>
            <p:ph type="body" sz="quarter" idx="17" hasCustomPrompt="1"/>
          </p:nvPr>
        </p:nvSpPr>
        <p:spPr>
          <a:xfrm>
            <a:off x="4696200" y="4870218"/>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de-DE"/>
              <a:t>Insert - text</a:t>
            </a:r>
          </a:p>
        </p:txBody>
      </p:sp>
      <p:sp>
        <p:nvSpPr>
          <p:cNvPr id="48" name="Text Placeholder 9">
            <a:extLst>
              <a:ext uri="{FF2B5EF4-FFF2-40B4-BE49-F238E27FC236}">
                <a16:creationId xmlns:a16="http://schemas.microsoft.com/office/drawing/2014/main" id="{D1F3E494-C5D7-F64D-9D8A-DB36A8AB1B24}"/>
              </a:ext>
            </a:extLst>
          </p:cNvPr>
          <p:cNvSpPr>
            <a:spLocks noGrp="1"/>
          </p:cNvSpPr>
          <p:nvPr>
            <p:ph type="body" sz="quarter" idx="18" hasCustomPrompt="1"/>
          </p:nvPr>
        </p:nvSpPr>
        <p:spPr>
          <a:xfrm>
            <a:off x="6784858" y="4870218"/>
            <a:ext cx="1847850" cy="719137"/>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de-DE"/>
              <a:t>Insert - text</a:t>
            </a:r>
          </a:p>
        </p:txBody>
      </p:sp>
    </p:spTree>
    <p:extLst>
      <p:ext uri="{BB962C8B-B14F-4D97-AF65-F5344CB8AC3E}">
        <p14:creationId xmlns:p14="http://schemas.microsoft.com/office/powerpoint/2010/main" val="1977218948"/>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1565">
          <p15:clr>
            <a:srgbClr val="FFFFFF"/>
          </p15:clr>
        </p15:guide>
        <p15:guide id="13" pos="4195" userDrawn="1">
          <p15:clr>
            <a:srgbClr val="FFFFFF"/>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oints page 2">
    <p:spTree>
      <p:nvGrpSpPr>
        <p:cNvPr id="1" name=""/>
        <p:cNvGrpSpPr/>
        <p:nvPr/>
      </p:nvGrpSpPr>
      <p:grpSpPr>
        <a:xfrm>
          <a:off x="0" y="0"/>
          <a:ext cx="0" cy="0"/>
          <a:chOff x="0" y="0"/>
          <a:chExt cx="0" cy="0"/>
        </a:xfrm>
      </p:grpSpPr>
      <p:sp>
        <p:nvSpPr>
          <p:cNvPr id="15" name="Shape 137">
            <a:extLst>
              <a:ext uri="{FF2B5EF4-FFF2-40B4-BE49-F238E27FC236}">
                <a16:creationId xmlns:a16="http://schemas.microsoft.com/office/drawing/2014/main" id="{C4AC650B-611A-9640-B5D3-C9DB132AEB7E}"/>
              </a:ext>
            </a:extLst>
          </p:cNvPr>
          <p:cNvSpPr>
            <a:spLocks noChangeAspect="1"/>
          </p:cNvSpPr>
          <p:nvPr userDrawn="1"/>
        </p:nvSpPr>
        <p:spPr>
          <a:xfrm>
            <a:off x="-1836000" y="-1522677"/>
            <a:ext cx="6488014" cy="6488014"/>
          </a:xfrm>
          <a:prstGeom prst="ellipse">
            <a:avLst/>
          </a:prstGeom>
          <a:solidFill>
            <a:schemeClr val="accent1">
              <a:alpha val="19773"/>
            </a:schemeClr>
          </a:solidFill>
          <a:ln w="12700">
            <a:miter lim="400000"/>
          </a:ln>
          <a:extLst>
            <a:ext uri="{C572A759-6A51-4108-AA02-DFA0A04FC94B}">
              <ma14:wrappingTextBoxFlag xmlns="" xmlns:ma14="http://schemas.microsoft.com/office/mac/drawingml/2011/main" val="1"/>
            </a:ext>
          </a:extLst>
        </p:spPr>
        <p:txBody>
          <a:bodyPr lIns="22860" rIns="22860" rtlCol="0" anchor="ctr"/>
          <a:lstStyle/>
          <a:p>
            <a:pPr rtl="0"/>
            <a:endParaRPr sz="450"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sp>
        <p:nvSpPr>
          <p:cNvPr id="22" name="Shape 20">
            <a:extLst>
              <a:ext uri="{FF2B5EF4-FFF2-40B4-BE49-F238E27FC236}">
                <a16:creationId xmlns:a16="http://schemas.microsoft.com/office/drawing/2014/main" id="{3B8AACE1-775F-F043-BA57-E12A7120F57C}"/>
              </a:ext>
            </a:extLst>
          </p:cNvPr>
          <p:cNvSpPr/>
          <p:nvPr userDrawn="1"/>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7" name="Oval 6">
            <a:extLst>
              <a:ext uri="{FF2B5EF4-FFF2-40B4-BE49-F238E27FC236}">
                <a16:creationId xmlns:a16="http://schemas.microsoft.com/office/drawing/2014/main" id="{CE353BCA-A7C7-E442-98D3-4C790427A845}"/>
              </a:ext>
            </a:extLst>
          </p:cNvPr>
          <p:cNvSpPr/>
          <p:nvPr userDrawn="1"/>
        </p:nvSpPr>
        <p:spPr>
          <a:xfrm>
            <a:off x="862474" y="2482655"/>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6" name="Oval 15">
            <a:extLst>
              <a:ext uri="{FF2B5EF4-FFF2-40B4-BE49-F238E27FC236}">
                <a16:creationId xmlns:a16="http://schemas.microsoft.com/office/drawing/2014/main" id="{CA1417EB-E2DF-1542-8FBB-C262CE790A4F}"/>
              </a:ext>
            </a:extLst>
          </p:cNvPr>
          <p:cNvSpPr/>
          <p:nvPr userDrawn="1"/>
        </p:nvSpPr>
        <p:spPr>
          <a:xfrm>
            <a:off x="3492302" y="2462967"/>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20" name="Oval 19">
            <a:extLst>
              <a:ext uri="{FF2B5EF4-FFF2-40B4-BE49-F238E27FC236}">
                <a16:creationId xmlns:a16="http://schemas.microsoft.com/office/drawing/2014/main" id="{10633E26-1904-0647-88DB-A6E82E59FBA3}"/>
              </a:ext>
            </a:extLst>
          </p:cNvPr>
          <p:cNvSpPr/>
          <p:nvPr userDrawn="1"/>
        </p:nvSpPr>
        <p:spPr>
          <a:xfrm>
            <a:off x="6120051" y="2462967"/>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0" name="Text Placeholder 9">
            <a:extLst>
              <a:ext uri="{FF2B5EF4-FFF2-40B4-BE49-F238E27FC236}">
                <a16:creationId xmlns:a16="http://schemas.microsoft.com/office/drawing/2014/main" id="{F748FF5A-216F-E340-9D3C-3E0A94402F64}"/>
              </a:ext>
            </a:extLst>
          </p:cNvPr>
          <p:cNvSpPr>
            <a:spLocks noGrp="1"/>
          </p:cNvSpPr>
          <p:nvPr>
            <p:ph type="body" sz="quarter" idx="11" hasCustomPrompt="1"/>
          </p:nvPr>
        </p:nvSpPr>
        <p:spPr>
          <a:xfrm>
            <a:off x="862474" y="3124819"/>
            <a:ext cx="2167715" cy="844010"/>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de-DE"/>
              <a:t>Insert - text</a:t>
            </a:r>
          </a:p>
        </p:txBody>
      </p:sp>
      <p:sp>
        <p:nvSpPr>
          <p:cNvPr id="42" name="Text Placeholder 9">
            <a:extLst>
              <a:ext uri="{FF2B5EF4-FFF2-40B4-BE49-F238E27FC236}">
                <a16:creationId xmlns:a16="http://schemas.microsoft.com/office/drawing/2014/main" id="{010D0C0A-B8DB-0841-8F26-49EC7AF5F5FA}"/>
              </a:ext>
            </a:extLst>
          </p:cNvPr>
          <p:cNvSpPr>
            <a:spLocks noGrp="1"/>
          </p:cNvSpPr>
          <p:nvPr>
            <p:ph type="body" sz="quarter" idx="12" hasCustomPrompt="1"/>
          </p:nvPr>
        </p:nvSpPr>
        <p:spPr>
          <a:xfrm>
            <a:off x="3491302" y="3124819"/>
            <a:ext cx="2161353" cy="844010"/>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de-DE"/>
              <a:t>Insert - text</a:t>
            </a:r>
          </a:p>
        </p:txBody>
      </p:sp>
      <p:sp>
        <p:nvSpPr>
          <p:cNvPr id="43" name="Text Placeholder 9">
            <a:extLst>
              <a:ext uri="{FF2B5EF4-FFF2-40B4-BE49-F238E27FC236}">
                <a16:creationId xmlns:a16="http://schemas.microsoft.com/office/drawing/2014/main" id="{4CAFABE6-FE05-5043-9F6C-9F8A19FB33AB}"/>
              </a:ext>
            </a:extLst>
          </p:cNvPr>
          <p:cNvSpPr>
            <a:spLocks noGrp="1"/>
          </p:cNvSpPr>
          <p:nvPr>
            <p:ph type="body" sz="quarter" idx="13" hasCustomPrompt="1"/>
          </p:nvPr>
        </p:nvSpPr>
        <p:spPr>
          <a:xfrm>
            <a:off x="6120051" y="3124819"/>
            <a:ext cx="2168715" cy="844010"/>
          </a:xfrm>
        </p:spPr>
        <p:txBody>
          <a:bodyPr rtlCol="0" anchor="ctr"/>
          <a:lstStyle>
            <a:lvl1pPr marL="0" indent="0" algn="ctr">
              <a:buNone/>
              <a:defRPr sz="1800" b="1" i="0">
                <a:solidFill>
                  <a:schemeClr val="tx1"/>
                </a:solidFill>
                <a:latin typeface="Century Gothic" panose="020B0502020202020204" pitchFamily="34" charset="0"/>
              </a:defRPr>
            </a:lvl1pPr>
          </a:lstStyle>
          <a:p>
            <a:pPr lvl="0" rtl="0"/>
            <a:r>
              <a:rPr lang="de-DE"/>
              <a:t>Insert - text</a:t>
            </a:r>
          </a:p>
        </p:txBody>
      </p:sp>
      <p:sp>
        <p:nvSpPr>
          <p:cNvPr id="18" name="Text Placeholder 16">
            <a:extLst>
              <a:ext uri="{FF2B5EF4-FFF2-40B4-BE49-F238E27FC236}">
                <a16:creationId xmlns:a16="http://schemas.microsoft.com/office/drawing/2014/main" id="{6421A7BA-E0FA-E74B-9DA7-FAEB267DF024}"/>
              </a:ext>
            </a:extLst>
          </p:cNvPr>
          <p:cNvSpPr>
            <a:spLocks noGrp="1"/>
          </p:cNvSpPr>
          <p:nvPr>
            <p:ph type="body" sz="quarter" idx="10" hasCustomPrompt="1"/>
          </p:nvPr>
        </p:nvSpPr>
        <p:spPr>
          <a:xfrm>
            <a:off x="371309" y="1000702"/>
            <a:ext cx="5288503" cy="1369287"/>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de-DE"/>
              <a:t>Insert - title</a:t>
            </a:r>
          </a:p>
        </p:txBody>
      </p:sp>
    </p:spTree>
    <p:extLst>
      <p:ext uri="{BB962C8B-B14F-4D97-AF65-F5344CB8AC3E}">
        <p14:creationId xmlns:p14="http://schemas.microsoft.com/office/powerpoint/2010/main" val="2912406702"/>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1565">
          <p15:clr>
            <a:srgbClr val="FFFFFF"/>
          </p15:clr>
        </p15:guide>
        <p15:guide id="13" pos="4195">
          <p15:clr>
            <a:srgbClr val="FFFFFF"/>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oints page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399"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0"/>
            <a:ext cx="5296060" cy="992981"/>
          </a:xfrm>
        </p:spPr>
        <p:txBody>
          <a:bodyPr rtlCol="0"/>
          <a:lstStyle>
            <a:lvl1pPr marL="0" indent="0">
              <a:buFontTx/>
              <a:buNone/>
              <a:defRPr sz="3400" b="1" i="0">
                <a:solidFill>
                  <a:srgbClr val="25233F"/>
                </a:solidFill>
                <a:latin typeface="Century Gothic" panose="020B0502020202020204" pitchFamily="34" charset="0"/>
              </a:defRPr>
            </a:lvl1pPr>
          </a:lstStyle>
          <a:p>
            <a:pPr lvl="0" rtl="0"/>
            <a:r>
              <a:rPr lang="de-DE"/>
              <a:t>Insert - title</a:t>
            </a:r>
          </a:p>
        </p:txBody>
      </p:sp>
      <p:sp>
        <p:nvSpPr>
          <p:cNvPr id="22" name="Shape 20">
            <a:extLst>
              <a:ext uri="{FF2B5EF4-FFF2-40B4-BE49-F238E27FC236}">
                <a16:creationId xmlns:a16="http://schemas.microsoft.com/office/drawing/2014/main" id="{3B8AACE1-775F-F043-BA57-E12A7120F57C}"/>
              </a:ext>
            </a:extLst>
          </p:cNvPr>
          <p:cNvSpPr/>
          <p:nvPr userDrawn="1"/>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2" name="Oval 11">
            <a:extLst>
              <a:ext uri="{FF2B5EF4-FFF2-40B4-BE49-F238E27FC236}">
                <a16:creationId xmlns:a16="http://schemas.microsoft.com/office/drawing/2014/main" id="{6EB16C26-1B54-B94B-8521-1347379F2D49}"/>
              </a:ext>
            </a:extLst>
          </p:cNvPr>
          <p:cNvSpPr/>
          <p:nvPr userDrawn="1"/>
        </p:nvSpPr>
        <p:spPr>
          <a:xfrm>
            <a:off x="528992" y="2102636"/>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tx1"/>
              </a:solidFill>
              <a:latin typeface="Helvetica Neue Medium"/>
              <a:ea typeface="Helvetica Neue Medium"/>
              <a:cs typeface="Helvetica Neue Medium"/>
              <a:sym typeface="Helvetica Neue Medium"/>
            </a:endParaRPr>
          </a:p>
        </p:txBody>
      </p:sp>
      <p:sp>
        <p:nvSpPr>
          <p:cNvPr id="13" name="Oval 12">
            <a:extLst>
              <a:ext uri="{FF2B5EF4-FFF2-40B4-BE49-F238E27FC236}">
                <a16:creationId xmlns:a16="http://schemas.microsoft.com/office/drawing/2014/main" id="{8D30B9C6-576B-CC47-A54A-82F6EAFC9C45}"/>
              </a:ext>
            </a:extLst>
          </p:cNvPr>
          <p:cNvSpPr/>
          <p:nvPr userDrawn="1"/>
        </p:nvSpPr>
        <p:spPr>
          <a:xfrm>
            <a:off x="4697478" y="2117750"/>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tx1"/>
              </a:solidFill>
              <a:latin typeface="Helvetica Neue Medium"/>
              <a:ea typeface="Helvetica Neue Medium"/>
              <a:cs typeface="Helvetica Neue Medium"/>
              <a:sym typeface="Helvetica Neue Medium"/>
            </a:endParaRPr>
          </a:p>
        </p:txBody>
      </p:sp>
      <p:sp>
        <p:nvSpPr>
          <p:cNvPr id="14" name="Oval 13">
            <a:extLst>
              <a:ext uri="{FF2B5EF4-FFF2-40B4-BE49-F238E27FC236}">
                <a16:creationId xmlns:a16="http://schemas.microsoft.com/office/drawing/2014/main" id="{8C71D688-D381-8943-A6D8-B8066555AEAF}"/>
              </a:ext>
            </a:extLst>
          </p:cNvPr>
          <p:cNvSpPr/>
          <p:nvPr userDrawn="1"/>
        </p:nvSpPr>
        <p:spPr>
          <a:xfrm>
            <a:off x="528992" y="4423670"/>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tx1"/>
              </a:solidFill>
              <a:latin typeface="Helvetica Neue Medium"/>
              <a:ea typeface="Helvetica Neue Medium"/>
              <a:cs typeface="Helvetica Neue Medium"/>
              <a:sym typeface="Helvetica Neue Medium"/>
            </a:endParaRPr>
          </a:p>
        </p:txBody>
      </p:sp>
      <p:sp>
        <p:nvSpPr>
          <p:cNvPr id="15" name="Oval 14">
            <a:extLst>
              <a:ext uri="{FF2B5EF4-FFF2-40B4-BE49-F238E27FC236}">
                <a16:creationId xmlns:a16="http://schemas.microsoft.com/office/drawing/2014/main" id="{C50D203A-C753-AC4D-9FE1-780644D34781}"/>
              </a:ext>
            </a:extLst>
          </p:cNvPr>
          <p:cNvSpPr/>
          <p:nvPr userDrawn="1"/>
        </p:nvSpPr>
        <p:spPr>
          <a:xfrm>
            <a:off x="4697478" y="4438784"/>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tx1"/>
              </a:solidFill>
              <a:latin typeface="Helvetica Neue Medium"/>
              <a:ea typeface="Helvetica Neue Medium"/>
              <a:cs typeface="Helvetica Neue Medium"/>
              <a:sym typeface="Helvetica Neue Medium"/>
            </a:endParaRPr>
          </a:p>
        </p:txBody>
      </p:sp>
      <p:sp>
        <p:nvSpPr>
          <p:cNvPr id="4" name="Text Placeholder 3">
            <a:extLst>
              <a:ext uri="{FF2B5EF4-FFF2-40B4-BE49-F238E27FC236}">
                <a16:creationId xmlns:a16="http://schemas.microsoft.com/office/drawing/2014/main" id="{DA89750A-EDDF-C247-A94E-74796EA9619D}"/>
              </a:ext>
            </a:extLst>
          </p:cNvPr>
          <p:cNvSpPr>
            <a:spLocks noGrp="1"/>
          </p:cNvSpPr>
          <p:nvPr>
            <p:ph type="body" sz="quarter" idx="11" hasCustomPrompt="1"/>
          </p:nvPr>
        </p:nvSpPr>
        <p:spPr>
          <a:xfrm>
            <a:off x="2484438" y="2117501"/>
            <a:ext cx="2087562" cy="364548"/>
          </a:xfrm>
        </p:spPr>
        <p:txBody>
          <a:bodyPr rtlCol="0" anchor="ctr"/>
          <a:lstStyle>
            <a:lvl1pPr marL="0" indent="0">
              <a:buNone/>
              <a:defRPr sz="2000">
                <a:solidFill>
                  <a:schemeClr val="accent1"/>
                </a:solidFill>
              </a:defRPr>
            </a:lvl1pPr>
          </a:lstStyle>
          <a:p>
            <a:pPr lvl="0" rtl="0"/>
            <a:r>
              <a:rPr lang="de-DE"/>
              <a:t>Insert - title</a:t>
            </a:r>
          </a:p>
        </p:txBody>
      </p:sp>
      <p:sp>
        <p:nvSpPr>
          <p:cNvPr id="16" name="Text Placeholder 15">
            <a:extLst>
              <a:ext uri="{FF2B5EF4-FFF2-40B4-BE49-F238E27FC236}">
                <a16:creationId xmlns:a16="http://schemas.microsoft.com/office/drawing/2014/main" id="{DDD96253-0C63-1B42-AF15-28AC6CDC6C23}"/>
              </a:ext>
            </a:extLst>
          </p:cNvPr>
          <p:cNvSpPr>
            <a:spLocks noGrp="1"/>
          </p:cNvSpPr>
          <p:nvPr>
            <p:ph type="body" sz="quarter" idx="12" hasCustomPrompt="1"/>
          </p:nvPr>
        </p:nvSpPr>
        <p:spPr>
          <a:xfrm>
            <a:off x="2484439" y="2482049"/>
            <a:ext cx="2087562" cy="1467585"/>
          </a:xfrm>
        </p:spPr>
        <p:txBody>
          <a:bodyPr rtlCol="0"/>
          <a:lstStyle>
            <a:lvl1pPr marL="0" indent="0">
              <a:lnSpc>
                <a:spcPct val="120000"/>
              </a:lnSpc>
              <a:buNone/>
              <a:defRPr sz="1800" b="0"/>
            </a:lvl1pPr>
          </a:lstStyle>
          <a:p>
            <a:pPr lvl="0" rtl="0"/>
            <a:r>
              <a:rPr lang="de-DE"/>
              <a:t>Insert - body</a:t>
            </a:r>
          </a:p>
        </p:txBody>
      </p:sp>
      <p:sp>
        <p:nvSpPr>
          <p:cNvPr id="25" name="Text Placeholder 3">
            <a:extLst>
              <a:ext uri="{FF2B5EF4-FFF2-40B4-BE49-F238E27FC236}">
                <a16:creationId xmlns:a16="http://schemas.microsoft.com/office/drawing/2014/main" id="{14E2B5E3-B277-5449-A5D7-E125F75505B6}"/>
              </a:ext>
            </a:extLst>
          </p:cNvPr>
          <p:cNvSpPr>
            <a:spLocks noGrp="1"/>
          </p:cNvSpPr>
          <p:nvPr>
            <p:ph type="body" sz="quarter" idx="13" hasCustomPrompt="1"/>
          </p:nvPr>
        </p:nvSpPr>
        <p:spPr>
          <a:xfrm>
            <a:off x="6659563" y="2117501"/>
            <a:ext cx="2087562" cy="364548"/>
          </a:xfrm>
        </p:spPr>
        <p:txBody>
          <a:bodyPr rtlCol="0" anchor="ctr"/>
          <a:lstStyle>
            <a:lvl1pPr marL="0" indent="0">
              <a:buNone/>
              <a:defRPr sz="2000">
                <a:solidFill>
                  <a:schemeClr val="accent1"/>
                </a:solidFill>
              </a:defRPr>
            </a:lvl1pPr>
          </a:lstStyle>
          <a:p>
            <a:pPr lvl="0" rtl="0"/>
            <a:r>
              <a:rPr lang="de-DE"/>
              <a:t>Insert - title</a:t>
            </a:r>
          </a:p>
        </p:txBody>
      </p:sp>
      <p:sp>
        <p:nvSpPr>
          <p:cNvPr id="26" name="Text Placeholder 15">
            <a:extLst>
              <a:ext uri="{FF2B5EF4-FFF2-40B4-BE49-F238E27FC236}">
                <a16:creationId xmlns:a16="http://schemas.microsoft.com/office/drawing/2014/main" id="{5B79B34E-19E2-FA49-82D1-F36CCA07F174}"/>
              </a:ext>
            </a:extLst>
          </p:cNvPr>
          <p:cNvSpPr>
            <a:spLocks noGrp="1"/>
          </p:cNvSpPr>
          <p:nvPr>
            <p:ph type="body" sz="quarter" idx="14" hasCustomPrompt="1"/>
          </p:nvPr>
        </p:nvSpPr>
        <p:spPr>
          <a:xfrm>
            <a:off x="6659564" y="2482049"/>
            <a:ext cx="2087562" cy="1467585"/>
          </a:xfrm>
        </p:spPr>
        <p:txBody>
          <a:bodyPr rtlCol="0"/>
          <a:lstStyle>
            <a:lvl1pPr marL="0" indent="0">
              <a:lnSpc>
                <a:spcPct val="120000"/>
              </a:lnSpc>
              <a:buNone/>
              <a:defRPr sz="1800" b="0"/>
            </a:lvl1pPr>
          </a:lstStyle>
          <a:p>
            <a:pPr lvl="0" rtl="0"/>
            <a:r>
              <a:rPr lang="de-DE"/>
              <a:t>Insert - body</a:t>
            </a:r>
          </a:p>
        </p:txBody>
      </p:sp>
      <p:sp>
        <p:nvSpPr>
          <p:cNvPr id="27" name="Text Placeholder 3">
            <a:extLst>
              <a:ext uri="{FF2B5EF4-FFF2-40B4-BE49-F238E27FC236}">
                <a16:creationId xmlns:a16="http://schemas.microsoft.com/office/drawing/2014/main" id="{875678E7-9868-AE41-8249-50500F74EABE}"/>
              </a:ext>
            </a:extLst>
          </p:cNvPr>
          <p:cNvSpPr>
            <a:spLocks noGrp="1"/>
          </p:cNvSpPr>
          <p:nvPr>
            <p:ph type="body" sz="quarter" idx="15" hasCustomPrompt="1"/>
          </p:nvPr>
        </p:nvSpPr>
        <p:spPr>
          <a:xfrm>
            <a:off x="2492951" y="4446092"/>
            <a:ext cx="2087562" cy="364548"/>
          </a:xfrm>
        </p:spPr>
        <p:txBody>
          <a:bodyPr rtlCol="0" anchor="ctr"/>
          <a:lstStyle>
            <a:lvl1pPr marL="0" indent="0">
              <a:buNone/>
              <a:defRPr sz="2000">
                <a:solidFill>
                  <a:schemeClr val="accent1"/>
                </a:solidFill>
              </a:defRPr>
            </a:lvl1pPr>
          </a:lstStyle>
          <a:p>
            <a:pPr lvl="0" rtl="0"/>
            <a:r>
              <a:rPr lang="de-DE"/>
              <a:t>Insert - title</a:t>
            </a:r>
          </a:p>
        </p:txBody>
      </p:sp>
      <p:sp>
        <p:nvSpPr>
          <p:cNvPr id="28" name="Text Placeholder 15">
            <a:extLst>
              <a:ext uri="{FF2B5EF4-FFF2-40B4-BE49-F238E27FC236}">
                <a16:creationId xmlns:a16="http://schemas.microsoft.com/office/drawing/2014/main" id="{3EBCC029-E0AB-3E49-BEC7-DF4F7F50C4B4}"/>
              </a:ext>
            </a:extLst>
          </p:cNvPr>
          <p:cNvSpPr>
            <a:spLocks noGrp="1"/>
          </p:cNvSpPr>
          <p:nvPr>
            <p:ph type="body" sz="quarter" idx="16" hasCustomPrompt="1"/>
          </p:nvPr>
        </p:nvSpPr>
        <p:spPr>
          <a:xfrm>
            <a:off x="2492952" y="4810640"/>
            <a:ext cx="2087562" cy="1467585"/>
          </a:xfrm>
        </p:spPr>
        <p:txBody>
          <a:bodyPr rtlCol="0"/>
          <a:lstStyle>
            <a:lvl1pPr marL="0" indent="0">
              <a:lnSpc>
                <a:spcPct val="120000"/>
              </a:lnSpc>
              <a:buNone/>
              <a:defRPr sz="1800" b="0"/>
            </a:lvl1pPr>
          </a:lstStyle>
          <a:p>
            <a:pPr lvl="0" rtl="0"/>
            <a:r>
              <a:rPr lang="de-DE"/>
              <a:t>Insert - body</a:t>
            </a:r>
          </a:p>
        </p:txBody>
      </p:sp>
      <p:sp>
        <p:nvSpPr>
          <p:cNvPr id="29" name="Text Placeholder 3">
            <a:extLst>
              <a:ext uri="{FF2B5EF4-FFF2-40B4-BE49-F238E27FC236}">
                <a16:creationId xmlns:a16="http://schemas.microsoft.com/office/drawing/2014/main" id="{91ABD544-2403-2F4D-8563-28C376AD79F8}"/>
              </a:ext>
            </a:extLst>
          </p:cNvPr>
          <p:cNvSpPr>
            <a:spLocks noGrp="1"/>
          </p:cNvSpPr>
          <p:nvPr>
            <p:ph type="body" sz="quarter" idx="17" hasCustomPrompt="1"/>
          </p:nvPr>
        </p:nvSpPr>
        <p:spPr>
          <a:xfrm>
            <a:off x="6661151" y="4438784"/>
            <a:ext cx="2087562" cy="364548"/>
          </a:xfrm>
        </p:spPr>
        <p:txBody>
          <a:bodyPr rtlCol="0" anchor="ctr"/>
          <a:lstStyle>
            <a:lvl1pPr marL="0" indent="0">
              <a:buNone/>
              <a:defRPr sz="2000">
                <a:solidFill>
                  <a:schemeClr val="accent1"/>
                </a:solidFill>
              </a:defRPr>
            </a:lvl1pPr>
          </a:lstStyle>
          <a:p>
            <a:pPr lvl="0" rtl="0"/>
            <a:r>
              <a:rPr lang="de-DE"/>
              <a:t>Insert - title</a:t>
            </a:r>
          </a:p>
        </p:txBody>
      </p:sp>
      <p:sp>
        <p:nvSpPr>
          <p:cNvPr id="30" name="Text Placeholder 15">
            <a:extLst>
              <a:ext uri="{FF2B5EF4-FFF2-40B4-BE49-F238E27FC236}">
                <a16:creationId xmlns:a16="http://schemas.microsoft.com/office/drawing/2014/main" id="{84CA3FB0-445D-C746-AD53-0B7CFD7C2DE9}"/>
              </a:ext>
            </a:extLst>
          </p:cNvPr>
          <p:cNvSpPr>
            <a:spLocks noGrp="1"/>
          </p:cNvSpPr>
          <p:nvPr>
            <p:ph type="body" sz="quarter" idx="18" hasCustomPrompt="1"/>
          </p:nvPr>
        </p:nvSpPr>
        <p:spPr>
          <a:xfrm>
            <a:off x="6661152" y="4803332"/>
            <a:ext cx="2087562" cy="1467585"/>
          </a:xfrm>
        </p:spPr>
        <p:txBody>
          <a:bodyPr rtlCol="0"/>
          <a:lstStyle>
            <a:lvl1pPr marL="0" indent="0">
              <a:lnSpc>
                <a:spcPct val="120000"/>
              </a:lnSpc>
              <a:buNone/>
              <a:defRPr sz="1800" b="0"/>
            </a:lvl1pPr>
          </a:lstStyle>
          <a:p>
            <a:pPr lvl="0" rtl="0"/>
            <a:r>
              <a:rPr lang="de-DE"/>
              <a:t>Insert - body</a:t>
            </a:r>
          </a:p>
        </p:txBody>
      </p:sp>
    </p:spTree>
    <p:extLst>
      <p:ext uri="{BB962C8B-B14F-4D97-AF65-F5344CB8AC3E}">
        <p14:creationId xmlns:p14="http://schemas.microsoft.com/office/powerpoint/2010/main" val="838834976"/>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1565">
          <p15:clr>
            <a:srgbClr val="FFFFFF"/>
          </p15:clr>
        </p15:guide>
        <p15:guide id="13" pos="4195">
          <p15:clr>
            <a:srgbClr val="FFFFFF"/>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1" name="Oval 10">
            <a:extLst>
              <a:ext uri="{FF2B5EF4-FFF2-40B4-BE49-F238E27FC236}">
                <a16:creationId xmlns:a16="http://schemas.microsoft.com/office/drawing/2014/main" id="{25C63791-DD6A-6248-95BA-0F627C7959C0}"/>
              </a:ext>
            </a:extLst>
          </p:cNvPr>
          <p:cNvSpPr/>
          <p:nvPr userDrawn="1"/>
        </p:nvSpPr>
        <p:spPr>
          <a:xfrm>
            <a:off x="702546" y="2802173"/>
            <a:ext cx="1553960" cy="1553960"/>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2" name="Oval 11">
            <a:extLst>
              <a:ext uri="{FF2B5EF4-FFF2-40B4-BE49-F238E27FC236}">
                <a16:creationId xmlns:a16="http://schemas.microsoft.com/office/drawing/2014/main" id="{E08F78AB-6A8F-2742-A3CC-34CABB5CC20F}"/>
              </a:ext>
            </a:extLst>
          </p:cNvPr>
          <p:cNvSpPr/>
          <p:nvPr userDrawn="1"/>
        </p:nvSpPr>
        <p:spPr>
          <a:xfrm>
            <a:off x="2753805" y="1831313"/>
            <a:ext cx="3662084" cy="3662084"/>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3" name="Oval 12">
            <a:extLst>
              <a:ext uri="{FF2B5EF4-FFF2-40B4-BE49-F238E27FC236}">
                <a16:creationId xmlns:a16="http://schemas.microsoft.com/office/drawing/2014/main" id="{F2CB7D00-42E3-BF41-B959-B1447C31D1D1}"/>
              </a:ext>
            </a:extLst>
          </p:cNvPr>
          <p:cNvSpPr/>
          <p:nvPr userDrawn="1"/>
        </p:nvSpPr>
        <p:spPr>
          <a:xfrm>
            <a:off x="6890420" y="2792985"/>
            <a:ext cx="1553960" cy="1553960"/>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4" name="Text Placeholder 9">
            <a:extLst>
              <a:ext uri="{FF2B5EF4-FFF2-40B4-BE49-F238E27FC236}">
                <a16:creationId xmlns:a16="http://schemas.microsoft.com/office/drawing/2014/main" id="{D08C2C58-E630-F348-8353-B9EFC9A85E2D}"/>
              </a:ext>
            </a:extLst>
          </p:cNvPr>
          <p:cNvSpPr>
            <a:spLocks noGrp="1"/>
          </p:cNvSpPr>
          <p:nvPr>
            <p:ph type="body" sz="quarter" idx="11" hasCustomPrompt="1"/>
          </p:nvPr>
        </p:nvSpPr>
        <p:spPr>
          <a:xfrm>
            <a:off x="395669" y="3147960"/>
            <a:ext cx="2167715" cy="844010"/>
          </a:xfrm>
        </p:spPr>
        <p:txBody>
          <a:bodyPr rtlCol="0" anchor="ctr"/>
          <a:lstStyle>
            <a:lvl1pPr marL="0" indent="0" algn="ctr">
              <a:buNone/>
              <a:defRPr sz="1800" b="1" i="0">
                <a:solidFill>
                  <a:schemeClr val="bg1"/>
                </a:solidFill>
                <a:latin typeface="Century Gothic" panose="020B0502020202020204" pitchFamily="34" charset="0"/>
              </a:defRPr>
            </a:lvl1pPr>
          </a:lstStyle>
          <a:p>
            <a:pPr lvl="0" rtl="0"/>
            <a:r>
              <a:rPr lang="de-DE" spc="300"/>
              <a:t>LESS</a:t>
            </a:r>
          </a:p>
        </p:txBody>
      </p:sp>
      <p:sp>
        <p:nvSpPr>
          <p:cNvPr id="15" name="Text Placeholder 9">
            <a:extLst>
              <a:ext uri="{FF2B5EF4-FFF2-40B4-BE49-F238E27FC236}">
                <a16:creationId xmlns:a16="http://schemas.microsoft.com/office/drawing/2014/main" id="{DAEC5A1A-1635-0A42-AF2F-84C991D53EFD}"/>
              </a:ext>
            </a:extLst>
          </p:cNvPr>
          <p:cNvSpPr txBox="1">
            <a:spLocks/>
          </p:cNvSpPr>
          <p:nvPr userDrawn="1"/>
        </p:nvSpPr>
        <p:spPr>
          <a:xfrm>
            <a:off x="6583043" y="3147960"/>
            <a:ext cx="2168715" cy="844010"/>
          </a:xfrm>
          <a:prstGeom prst="rect">
            <a:avLst/>
          </a:prstGeom>
        </p:spPr>
        <p:txBody>
          <a:bodyPr rtlCol="0"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rtl="0" hangingPunct="1"/>
            <a:r>
              <a:rPr lang="de-DE" spc="300"/>
              <a:t>MORE</a:t>
            </a:r>
          </a:p>
        </p:txBody>
      </p:sp>
      <p:sp>
        <p:nvSpPr>
          <p:cNvPr id="19" name="Text Placeholder 16">
            <a:extLst>
              <a:ext uri="{FF2B5EF4-FFF2-40B4-BE49-F238E27FC236}">
                <a16:creationId xmlns:a16="http://schemas.microsoft.com/office/drawing/2014/main" id="{D9E005A7-A152-E94D-8146-9BC40E6B4DDF}"/>
              </a:ext>
            </a:extLst>
          </p:cNvPr>
          <p:cNvSpPr>
            <a:spLocks noGrp="1"/>
          </p:cNvSpPr>
          <p:nvPr>
            <p:ph type="body" sz="quarter" idx="12" hasCustomPrompt="1"/>
          </p:nvPr>
        </p:nvSpPr>
        <p:spPr>
          <a:xfrm>
            <a:off x="2946721" y="2558589"/>
            <a:ext cx="3272300" cy="1102949"/>
          </a:xfrm>
        </p:spPr>
        <p:txBody>
          <a:bodyPr rtlCol="0"/>
          <a:lstStyle>
            <a:lvl1pPr marL="0" indent="0" algn="ctr">
              <a:buFontTx/>
              <a:buNone/>
              <a:defRPr sz="2400" b="1" i="0">
                <a:solidFill>
                  <a:schemeClr val="bg1"/>
                </a:solidFill>
                <a:latin typeface="Century Gothic" panose="020B0502020202020204" pitchFamily="34" charset="0"/>
              </a:defRPr>
            </a:lvl1pPr>
          </a:lstStyle>
          <a:p>
            <a:pPr lvl="0" rtl="0"/>
            <a:r>
              <a:rPr lang="de-DE"/>
              <a:t>Insert - question</a:t>
            </a:r>
          </a:p>
        </p:txBody>
      </p:sp>
      <p:sp>
        <p:nvSpPr>
          <p:cNvPr id="23" name="Text Placeholder 16">
            <a:extLst>
              <a:ext uri="{FF2B5EF4-FFF2-40B4-BE49-F238E27FC236}">
                <a16:creationId xmlns:a16="http://schemas.microsoft.com/office/drawing/2014/main" id="{3A01B35B-3F26-7641-89AA-760B1719EC4C}"/>
              </a:ext>
            </a:extLst>
          </p:cNvPr>
          <p:cNvSpPr>
            <a:spLocks noGrp="1"/>
          </p:cNvSpPr>
          <p:nvPr>
            <p:ph type="body" sz="quarter" idx="13" hasCustomPrompt="1"/>
          </p:nvPr>
        </p:nvSpPr>
        <p:spPr>
          <a:xfrm>
            <a:off x="2943942" y="4217663"/>
            <a:ext cx="3272300" cy="1102949"/>
          </a:xfrm>
        </p:spPr>
        <p:txBody>
          <a:bodyPr rtlCol="0"/>
          <a:lstStyle>
            <a:lvl1pPr marL="0" indent="0" algn="ctr">
              <a:buFontTx/>
              <a:buNone/>
              <a:defRPr sz="6000" b="1" i="0">
                <a:solidFill>
                  <a:schemeClr val="bg1"/>
                </a:solidFill>
                <a:latin typeface="Century Gothic" panose="020B0502020202020204" pitchFamily="34" charset="0"/>
              </a:defRPr>
            </a:lvl1pPr>
          </a:lstStyle>
          <a:p>
            <a:pPr lvl="0" rtl="0"/>
            <a:r>
              <a:rPr lang="de-DE"/>
              <a:t>##</a:t>
            </a:r>
          </a:p>
        </p:txBody>
      </p:sp>
      <p:sp>
        <p:nvSpPr>
          <p:cNvPr id="24" name="TextBox 23">
            <a:extLst>
              <a:ext uri="{FF2B5EF4-FFF2-40B4-BE49-F238E27FC236}">
                <a16:creationId xmlns:a16="http://schemas.microsoft.com/office/drawing/2014/main" id="{A0ECB6A0-DA0E-F64A-848E-28B88D566D32}"/>
              </a:ext>
            </a:extLst>
          </p:cNvPr>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de-DE" sz="3400" b="1" i="0" u="none" strike="noStrike" cap="none" spc="0" normalizeH="0">
                <a:ln>
                  <a:noFill/>
                </a:ln>
                <a:solidFill>
                  <a:schemeClr val="bg1"/>
                </a:solidFill>
                <a:effectLst/>
                <a:uFillTx/>
                <a:latin typeface="Century Gothic" panose="020B0502020202020204" pitchFamily="34" charset="0"/>
                <a:ea typeface="+mj-ea"/>
                <a:cs typeface="+mj-cs"/>
                <a:sym typeface="Calibri"/>
              </a:rPr>
              <a:t>Less or more</a:t>
            </a:r>
          </a:p>
        </p:txBody>
      </p:sp>
    </p:spTree>
    <p:extLst>
      <p:ext uri="{BB962C8B-B14F-4D97-AF65-F5344CB8AC3E}">
        <p14:creationId xmlns:p14="http://schemas.microsoft.com/office/powerpoint/2010/main" val="1677275901"/>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2" name="Oval 11">
            <a:extLst>
              <a:ext uri="{FF2B5EF4-FFF2-40B4-BE49-F238E27FC236}">
                <a16:creationId xmlns:a16="http://schemas.microsoft.com/office/drawing/2014/main" id="{906BE840-FDFA-D549-99D9-5B513854ECE3}"/>
              </a:ext>
            </a:extLst>
          </p:cNvPr>
          <p:cNvSpPr/>
          <p:nvPr userDrawn="1"/>
        </p:nvSpPr>
        <p:spPr>
          <a:xfrm>
            <a:off x="6583043" y="2856508"/>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4" name="Text Placeholder 9">
            <a:extLst>
              <a:ext uri="{FF2B5EF4-FFF2-40B4-BE49-F238E27FC236}">
                <a16:creationId xmlns:a16="http://schemas.microsoft.com/office/drawing/2014/main" id="{553F85EB-DBE7-2E49-89CD-A68822D9C9A9}"/>
              </a:ext>
            </a:extLst>
          </p:cNvPr>
          <p:cNvSpPr txBox="1">
            <a:spLocks/>
          </p:cNvSpPr>
          <p:nvPr userDrawn="1"/>
        </p:nvSpPr>
        <p:spPr>
          <a:xfrm>
            <a:off x="6583043" y="3147960"/>
            <a:ext cx="2168715" cy="844010"/>
          </a:xfrm>
          <a:prstGeom prst="rect">
            <a:avLst/>
          </a:prstGeom>
        </p:spPr>
        <p:txBody>
          <a:bodyPr rtlCol="0"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rtl="0" hangingPunct="1"/>
            <a:r>
              <a:rPr lang="de-DE" spc="300"/>
              <a:t>MORE</a:t>
            </a:r>
          </a:p>
        </p:txBody>
      </p:sp>
      <p:sp>
        <p:nvSpPr>
          <p:cNvPr id="15" name="TextBox 14">
            <a:extLst>
              <a:ext uri="{FF2B5EF4-FFF2-40B4-BE49-F238E27FC236}">
                <a16:creationId xmlns:a16="http://schemas.microsoft.com/office/drawing/2014/main" id="{1642CC32-B9E9-144B-8B20-4EDD9EE7F2B8}"/>
              </a:ext>
            </a:extLst>
          </p:cNvPr>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de-DE" sz="3400" b="1" i="0" u="none" strike="noStrike" cap="none" spc="0" normalizeH="0">
                <a:ln>
                  <a:noFill/>
                </a:ln>
                <a:solidFill>
                  <a:schemeClr val="bg1"/>
                </a:solidFill>
                <a:effectLst/>
                <a:uFillTx/>
                <a:latin typeface="Century Gothic" panose="020B0502020202020204" pitchFamily="34" charset="0"/>
                <a:ea typeface="+mj-ea"/>
                <a:cs typeface="+mj-cs"/>
                <a:sym typeface="Calibri"/>
              </a:rPr>
              <a:t>Less or more</a:t>
            </a:r>
          </a:p>
        </p:txBody>
      </p:sp>
      <p:sp>
        <p:nvSpPr>
          <p:cNvPr id="16" name="Oval 15">
            <a:extLst>
              <a:ext uri="{FF2B5EF4-FFF2-40B4-BE49-F238E27FC236}">
                <a16:creationId xmlns:a16="http://schemas.microsoft.com/office/drawing/2014/main" id="{1FBAAC42-1093-6E42-A703-390FEB94CBEE}"/>
              </a:ext>
            </a:extLst>
          </p:cNvPr>
          <p:cNvSpPr/>
          <p:nvPr userDrawn="1"/>
        </p:nvSpPr>
        <p:spPr>
          <a:xfrm>
            <a:off x="2753805" y="1831313"/>
            <a:ext cx="3662084" cy="3662084"/>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26" name="Text Placeholder 16">
            <a:extLst>
              <a:ext uri="{FF2B5EF4-FFF2-40B4-BE49-F238E27FC236}">
                <a16:creationId xmlns:a16="http://schemas.microsoft.com/office/drawing/2014/main" id="{B25463AC-7B01-094D-BDA1-DC1BFF16A977}"/>
              </a:ext>
            </a:extLst>
          </p:cNvPr>
          <p:cNvSpPr>
            <a:spLocks noGrp="1"/>
          </p:cNvSpPr>
          <p:nvPr>
            <p:ph type="body" sz="quarter" idx="15" hasCustomPrompt="1"/>
          </p:nvPr>
        </p:nvSpPr>
        <p:spPr>
          <a:xfrm>
            <a:off x="6696466" y="3705785"/>
            <a:ext cx="1924684" cy="1102949"/>
          </a:xfrm>
        </p:spPr>
        <p:txBody>
          <a:bodyPr rtlCol="0"/>
          <a:lstStyle>
            <a:lvl1pPr marL="0" indent="0" algn="ctr">
              <a:buFontTx/>
              <a:buNone/>
              <a:defRPr sz="4800" b="1" i="0">
                <a:solidFill>
                  <a:schemeClr val="tx1"/>
                </a:solidFill>
                <a:latin typeface="Century Gothic" panose="020B0502020202020204" pitchFamily="34" charset="0"/>
              </a:defRPr>
            </a:lvl1pPr>
          </a:lstStyle>
          <a:p>
            <a:pPr lvl="0" rtl="0"/>
            <a:r>
              <a:rPr lang="de-DE"/>
              <a:t>##</a:t>
            </a:r>
          </a:p>
        </p:txBody>
      </p:sp>
      <p:sp>
        <p:nvSpPr>
          <p:cNvPr id="19" name="Text Placeholder 16">
            <a:extLst>
              <a:ext uri="{FF2B5EF4-FFF2-40B4-BE49-F238E27FC236}">
                <a16:creationId xmlns:a16="http://schemas.microsoft.com/office/drawing/2014/main" id="{03B76C55-A93D-E94D-952E-90B60E535951}"/>
              </a:ext>
            </a:extLst>
          </p:cNvPr>
          <p:cNvSpPr>
            <a:spLocks noGrp="1"/>
          </p:cNvSpPr>
          <p:nvPr>
            <p:ph type="body" sz="quarter" idx="12" hasCustomPrompt="1"/>
          </p:nvPr>
        </p:nvSpPr>
        <p:spPr>
          <a:xfrm>
            <a:off x="2946721" y="2558589"/>
            <a:ext cx="3272300" cy="1102949"/>
          </a:xfrm>
        </p:spPr>
        <p:txBody>
          <a:bodyPr rtlCol="0"/>
          <a:lstStyle>
            <a:lvl1pPr marL="0" indent="0" algn="ctr">
              <a:buFontTx/>
              <a:buNone/>
              <a:defRPr sz="2400" b="1" i="0">
                <a:solidFill>
                  <a:schemeClr val="bg1"/>
                </a:solidFill>
                <a:latin typeface="Century Gothic" panose="020B0502020202020204" pitchFamily="34" charset="0"/>
              </a:defRPr>
            </a:lvl1pPr>
          </a:lstStyle>
          <a:p>
            <a:pPr lvl="0" rtl="0"/>
            <a:r>
              <a:rPr lang="de-DE"/>
              <a:t>Insert - question</a:t>
            </a:r>
          </a:p>
        </p:txBody>
      </p:sp>
      <p:sp>
        <p:nvSpPr>
          <p:cNvPr id="22" name="Text Placeholder 16">
            <a:extLst>
              <a:ext uri="{FF2B5EF4-FFF2-40B4-BE49-F238E27FC236}">
                <a16:creationId xmlns:a16="http://schemas.microsoft.com/office/drawing/2014/main" id="{69DDEBE8-69CB-684D-8843-AC589F7F8BD4}"/>
              </a:ext>
            </a:extLst>
          </p:cNvPr>
          <p:cNvSpPr>
            <a:spLocks noGrp="1"/>
          </p:cNvSpPr>
          <p:nvPr>
            <p:ph type="body" sz="quarter" idx="13" hasCustomPrompt="1"/>
          </p:nvPr>
        </p:nvSpPr>
        <p:spPr>
          <a:xfrm>
            <a:off x="2943942" y="4217663"/>
            <a:ext cx="3272300" cy="1102949"/>
          </a:xfrm>
        </p:spPr>
        <p:txBody>
          <a:bodyPr rtlCol="0"/>
          <a:lstStyle>
            <a:lvl1pPr marL="0" indent="0" algn="ctr">
              <a:buFontTx/>
              <a:buNone/>
              <a:defRPr sz="6000" b="1" i="0">
                <a:solidFill>
                  <a:schemeClr val="bg1"/>
                </a:solidFill>
                <a:latin typeface="Century Gothic" panose="020B0502020202020204" pitchFamily="34" charset="0"/>
              </a:defRPr>
            </a:lvl1pPr>
          </a:lstStyle>
          <a:p>
            <a:pPr lvl="0" rtl="0"/>
            <a:r>
              <a:rPr lang="de-DE"/>
              <a:t>##</a:t>
            </a:r>
          </a:p>
        </p:txBody>
      </p:sp>
    </p:spTree>
    <p:extLst>
      <p:ext uri="{BB962C8B-B14F-4D97-AF65-F5344CB8AC3E}">
        <p14:creationId xmlns:p14="http://schemas.microsoft.com/office/powerpoint/2010/main" val="4039361813"/>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1" name="Oval 10">
            <a:extLst>
              <a:ext uri="{FF2B5EF4-FFF2-40B4-BE49-F238E27FC236}">
                <a16:creationId xmlns:a16="http://schemas.microsoft.com/office/drawing/2014/main" id="{E4862014-EB08-1A4F-9BF3-D9AD5594CEC6}"/>
              </a:ext>
            </a:extLst>
          </p:cNvPr>
          <p:cNvSpPr/>
          <p:nvPr userDrawn="1"/>
        </p:nvSpPr>
        <p:spPr>
          <a:xfrm>
            <a:off x="395669" y="2876196"/>
            <a:ext cx="2167715" cy="2167715"/>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3" name="Text Placeholder 9">
            <a:extLst>
              <a:ext uri="{FF2B5EF4-FFF2-40B4-BE49-F238E27FC236}">
                <a16:creationId xmlns:a16="http://schemas.microsoft.com/office/drawing/2014/main" id="{F3E6F2F3-8AE9-8F44-ADBC-70FEE55EAC64}"/>
              </a:ext>
            </a:extLst>
          </p:cNvPr>
          <p:cNvSpPr>
            <a:spLocks noGrp="1"/>
          </p:cNvSpPr>
          <p:nvPr>
            <p:ph type="body" sz="quarter" idx="11" hasCustomPrompt="1"/>
          </p:nvPr>
        </p:nvSpPr>
        <p:spPr>
          <a:xfrm>
            <a:off x="395669" y="3147960"/>
            <a:ext cx="2167715" cy="844010"/>
          </a:xfrm>
        </p:spPr>
        <p:txBody>
          <a:bodyPr rtlCol="0" anchor="ctr"/>
          <a:lstStyle>
            <a:lvl1pPr marL="0" indent="0" algn="ctr">
              <a:buNone/>
              <a:defRPr sz="1800" b="1" i="0">
                <a:solidFill>
                  <a:schemeClr val="bg1"/>
                </a:solidFill>
                <a:latin typeface="Century Gothic" panose="020B0502020202020204" pitchFamily="34" charset="0"/>
              </a:defRPr>
            </a:lvl1pPr>
          </a:lstStyle>
          <a:p>
            <a:pPr lvl="0" rtl="0"/>
            <a:r>
              <a:rPr lang="de-DE" spc="300"/>
              <a:t>LESS</a:t>
            </a:r>
          </a:p>
        </p:txBody>
      </p:sp>
      <p:sp>
        <p:nvSpPr>
          <p:cNvPr id="15" name="TextBox 14">
            <a:extLst>
              <a:ext uri="{FF2B5EF4-FFF2-40B4-BE49-F238E27FC236}">
                <a16:creationId xmlns:a16="http://schemas.microsoft.com/office/drawing/2014/main" id="{607F3BE7-159D-C945-BEA5-7E33B55F5A99}"/>
              </a:ext>
            </a:extLst>
          </p:cNvPr>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de-DE" sz="3400" b="1" i="0" u="none" strike="noStrike" cap="none" spc="0" normalizeH="0">
                <a:ln>
                  <a:noFill/>
                </a:ln>
                <a:solidFill>
                  <a:schemeClr val="bg1"/>
                </a:solidFill>
                <a:effectLst/>
                <a:uFillTx/>
                <a:latin typeface="Century Gothic" panose="020B0502020202020204" pitchFamily="34" charset="0"/>
                <a:ea typeface="+mj-ea"/>
                <a:cs typeface="+mj-cs"/>
                <a:sym typeface="Calibri"/>
              </a:rPr>
              <a:t>Less or more</a:t>
            </a:r>
          </a:p>
        </p:txBody>
      </p:sp>
      <p:sp>
        <p:nvSpPr>
          <p:cNvPr id="16" name="Oval 15">
            <a:extLst>
              <a:ext uri="{FF2B5EF4-FFF2-40B4-BE49-F238E27FC236}">
                <a16:creationId xmlns:a16="http://schemas.microsoft.com/office/drawing/2014/main" id="{18669D9A-0893-0443-9158-A5D90B7E782E}"/>
              </a:ext>
            </a:extLst>
          </p:cNvPr>
          <p:cNvSpPr/>
          <p:nvPr userDrawn="1"/>
        </p:nvSpPr>
        <p:spPr>
          <a:xfrm>
            <a:off x="2753805" y="1831313"/>
            <a:ext cx="3662084" cy="3662084"/>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dirty="0">
              <a:solidFill>
                <a:schemeClr val="accent2"/>
              </a:solidFill>
              <a:latin typeface="Helvetica Neue Medium"/>
              <a:ea typeface="Helvetica Neue Medium"/>
              <a:cs typeface="Helvetica Neue Medium"/>
              <a:sym typeface="Helvetica Neue Medium"/>
            </a:endParaRPr>
          </a:p>
        </p:txBody>
      </p:sp>
      <p:sp>
        <p:nvSpPr>
          <p:cNvPr id="19" name="Text Placeholder 16">
            <a:extLst>
              <a:ext uri="{FF2B5EF4-FFF2-40B4-BE49-F238E27FC236}">
                <a16:creationId xmlns:a16="http://schemas.microsoft.com/office/drawing/2014/main" id="{B8D2B5F7-8ECD-6441-9470-BFE49B42D583}"/>
              </a:ext>
            </a:extLst>
          </p:cNvPr>
          <p:cNvSpPr>
            <a:spLocks noGrp="1"/>
          </p:cNvSpPr>
          <p:nvPr>
            <p:ph type="body" sz="quarter" idx="14" hasCustomPrompt="1"/>
          </p:nvPr>
        </p:nvSpPr>
        <p:spPr>
          <a:xfrm>
            <a:off x="508818" y="3728443"/>
            <a:ext cx="1924684" cy="1102949"/>
          </a:xfrm>
        </p:spPr>
        <p:txBody>
          <a:bodyPr rtlCol="0"/>
          <a:lstStyle>
            <a:lvl1pPr marL="0" indent="0" algn="ctr">
              <a:buFontTx/>
              <a:buNone/>
              <a:defRPr sz="4800" b="1" i="0">
                <a:solidFill>
                  <a:schemeClr val="tx1"/>
                </a:solidFill>
                <a:latin typeface="Century Gothic" panose="020B0502020202020204" pitchFamily="34" charset="0"/>
              </a:defRPr>
            </a:lvl1pPr>
          </a:lstStyle>
          <a:p>
            <a:pPr lvl="0" rtl="0"/>
            <a:r>
              <a:rPr lang="de-DE"/>
              <a:t>##</a:t>
            </a:r>
          </a:p>
        </p:txBody>
      </p:sp>
      <p:sp>
        <p:nvSpPr>
          <p:cNvPr id="14" name="Text Placeholder 16">
            <a:extLst>
              <a:ext uri="{FF2B5EF4-FFF2-40B4-BE49-F238E27FC236}">
                <a16:creationId xmlns:a16="http://schemas.microsoft.com/office/drawing/2014/main" id="{07FAD99E-491B-EF40-94B0-BC27CED17732}"/>
              </a:ext>
            </a:extLst>
          </p:cNvPr>
          <p:cNvSpPr>
            <a:spLocks noGrp="1"/>
          </p:cNvSpPr>
          <p:nvPr>
            <p:ph type="body" sz="quarter" idx="12" hasCustomPrompt="1"/>
          </p:nvPr>
        </p:nvSpPr>
        <p:spPr>
          <a:xfrm>
            <a:off x="2946721" y="2558589"/>
            <a:ext cx="3272300" cy="1102949"/>
          </a:xfrm>
        </p:spPr>
        <p:txBody>
          <a:bodyPr rtlCol="0"/>
          <a:lstStyle>
            <a:lvl1pPr marL="0" indent="0" algn="ctr">
              <a:buFontTx/>
              <a:buNone/>
              <a:defRPr sz="2400" b="1" i="0">
                <a:solidFill>
                  <a:schemeClr val="bg1"/>
                </a:solidFill>
                <a:latin typeface="Century Gothic" panose="020B0502020202020204" pitchFamily="34" charset="0"/>
              </a:defRPr>
            </a:lvl1pPr>
          </a:lstStyle>
          <a:p>
            <a:pPr lvl="0" rtl="0"/>
            <a:r>
              <a:rPr lang="de-DE"/>
              <a:t>Insert - question</a:t>
            </a:r>
          </a:p>
        </p:txBody>
      </p:sp>
      <p:sp>
        <p:nvSpPr>
          <p:cNvPr id="22" name="Text Placeholder 16">
            <a:extLst>
              <a:ext uri="{FF2B5EF4-FFF2-40B4-BE49-F238E27FC236}">
                <a16:creationId xmlns:a16="http://schemas.microsoft.com/office/drawing/2014/main" id="{66B8386A-6642-8C4D-9AD1-6E0736CC36F7}"/>
              </a:ext>
            </a:extLst>
          </p:cNvPr>
          <p:cNvSpPr>
            <a:spLocks noGrp="1"/>
          </p:cNvSpPr>
          <p:nvPr>
            <p:ph type="body" sz="quarter" idx="13" hasCustomPrompt="1"/>
          </p:nvPr>
        </p:nvSpPr>
        <p:spPr>
          <a:xfrm>
            <a:off x="2943942" y="4217663"/>
            <a:ext cx="3272300" cy="1102949"/>
          </a:xfrm>
        </p:spPr>
        <p:txBody>
          <a:bodyPr rtlCol="0"/>
          <a:lstStyle>
            <a:lvl1pPr marL="0" indent="0" algn="ctr">
              <a:buFontTx/>
              <a:buNone/>
              <a:defRPr sz="6000" b="1" i="0">
                <a:solidFill>
                  <a:schemeClr val="bg1"/>
                </a:solidFill>
                <a:latin typeface="Century Gothic" panose="020B0502020202020204" pitchFamily="34" charset="0"/>
              </a:defRPr>
            </a:lvl1pPr>
          </a:lstStyle>
          <a:p>
            <a:pPr lvl="0" rtl="0"/>
            <a:r>
              <a:rPr lang="de-DE"/>
              <a:t>##</a:t>
            </a:r>
          </a:p>
        </p:txBody>
      </p:sp>
    </p:spTree>
    <p:extLst>
      <p:ext uri="{BB962C8B-B14F-4D97-AF65-F5344CB8AC3E}">
        <p14:creationId xmlns:p14="http://schemas.microsoft.com/office/powerpoint/2010/main" val="4096378891"/>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ncounter gallery link">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1"/>
            <a:ext cx="5296060" cy="650074"/>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de-DE"/>
              <a:t>Insert – gallery title</a:t>
            </a:r>
          </a:p>
        </p:txBody>
      </p:sp>
      <p:sp>
        <p:nvSpPr>
          <p:cNvPr id="3" name="Rectangle 2">
            <a:extLst>
              <a:ext uri="{FF2B5EF4-FFF2-40B4-BE49-F238E27FC236}">
                <a16:creationId xmlns:a16="http://schemas.microsoft.com/office/drawing/2014/main" id="{D56DBC01-C9EF-9648-B503-2BBEC17C47DB}"/>
              </a:ext>
            </a:extLst>
          </p:cNvPr>
          <p:cNvSpPr/>
          <p:nvPr userDrawn="1"/>
        </p:nvSpPr>
        <p:spPr>
          <a:xfrm>
            <a:off x="395288" y="1634593"/>
            <a:ext cx="6458430" cy="4305620"/>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2248009957"/>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1" pos="2880">
          <p15:clr>
            <a:srgbClr val="FFFFFF"/>
          </p15:clr>
        </p15:guide>
        <p15:guide id="12" pos="4150">
          <p15:clr>
            <a:srgbClr val="FFFFFF"/>
          </p15:clr>
        </p15:guide>
        <p15:guide id="13" pos="1565">
          <p15:clr>
            <a:srgbClr val="FFFFFF"/>
          </p15:clr>
        </p15:guide>
        <p15:guide id="14" orient="horz" pos="686" userDrawn="1">
          <p15:clr>
            <a:srgbClr val="FFFFFF"/>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Encounter video link">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5863318A-3A14-A749-A782-3677CFD8B6D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72833" y="1092241"/>
            <a:ext cx="374317" cy="374317"/>
          </a:xfrm>
          <a:prstGeom prst="rect">
            <a:avLst/>
          </a:prstGeom>
        </p:spPr>
      </p:pic>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1"/>
            <a:ext cx="5296060" cy="650074"/>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de-DE"/>
              <a:t>Insert – video title</a:t>
            </a:r>
          </a:p>
        </p:txBody>
      </p:sp>
      <p:sp>
        <p:nvSpPr>
          <p:cNvPr id="3" name="Rectangle 2">
            <a:extLst>
              <a:ext uri="{FF2B5EF4-FFF2-40B4-BE49-F238E27FC236}">
                <a16:creationId xmlns:a16="http://schemas.microsoft.com/office/drawing/2014/main" id="{D56DBC01-C9EF-9648-B503-2BBEC17C47DB}"/>
              </a:ext>
            </a:extLst>
          </p:cNvPr>
          <p:cNvSpPr/>
          <p:nvPr userDrawn="1"/>
        </p:nvSpPr>
        <p:spPr>
          <a:xfrm>
            <a:off x="395287" y="1634592"/>
            <a:ext cx="7451863" cy="4191673"/>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2473669835"/>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1" pos="2880">
          <p15:clr>
            <a:srgbClr val="FFFFFF"/>
          </p15:clr>
        </p15:guide>
        <p15:guide id="12" pos="4150">
          <p15:clr>
            <a:srgbClr val="FFFFFF"/>
          </p15:clr>
        </p15:guide>
        <p15:guide id="13" pos="1565">
          <p15:clr>
            <a:srgbClr val="FFFFFF"/>
          </p15:clr>
        </p15:guide>
        <p15:guide id="14" orient="horz" pos="686" userDrawn="1">
          <p15:clr>
            <a:srgbClr val="FFFFFF"/>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arning outcomes 1">
    <p:spTree>
      <p:nvGrpSpPr>
        <p:cNvPr id="1" name=""/>
        <p:cNvGrpSpPr/>
        <p:nvPr/>
      </p:nvGrpSpPr>
      <p:grpSpPr>
        <a:xfrm>
          <a:off x="0" y="0"/>
          <a:ext cx="0" cy="0"/>
          <a:chOff x="0" y="0"/>
          <a:chExt cx="0" cy="0"/>
        </a:xfrm>
      </p:grpSpPr>
      <p:sp>
        <p:nvSpPr>
          <p:cNvPr id="24" name="Shape 137">
            <a:extLst>
              <a:ext uri="{FF2B5EF4-FFF2-40B4-BE49-F238E27FC236}">
                <a16:creationId xmlns:a16="http://schemas.microsoft.com/office/drawing/2014/main" id="{CC1D60DB-C367-6F4F-A854-03F9E3109783}"/>
              </a:ext>
            </a:extLst>
          </p:cNvPr>
          <p:cNvSpPr>
            <a:spLocks noChangeAspect="1"/>
          </p:cNvSpPr>
          <p:nvPr userDrawn="1"/>
        </p:nvSpPr>
        <p:spPr>
          <a:xfrm>
            <a:off x="-1767807" y="-1263731"/>
            <a:ext cx="6488014" cy="6488014"/>
          </a:xfrm>
          <a:prstGeom prst="ellipse">
            <a:avLst/>
          </a:prstGeom>
          <a:solidFill>
            <a:schemeClr val="accent1">
              <a:alpha val="19773"/>
            </a:schemeClr>
          </a:solidFill>
          <a:ln w="12700">
            <a:miter lim="400000"/>
          </a:ln>
          <a:extLst>
            <a:ext uri="{C572A759-6A51-4108-AA02-DFA0A04FC94B}">
              <ma14:wrappingTextBoxFlag xmlns="" xmlns:ma14="http://schemas.microsoft.com/office/mac/drawingml/2011/main" val="1"/>
            </a:ext>
          </a:extLst>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5" name="Text Placeholder 4">
            <a:extLst>
              <a:ext uri="{FF2B5EF4-FFF2-40B4-BE49-F238E27FC236}">
                <a16:creationId xmlns:a16="http://schemas.microsoft.com/office/drawing/2014/main" id="{611B462A-E057-0C4F-8169-A69EB10E7AB6}"/>
              </a:ext>
            </a:extLst>
          </p:cNvPr>
          <p:cNvSpPr>
            <a:spLocks noGrp="1"/>
          </p:cNvSpPr>
          <p:nvPr>
            <p:ph type="body" sz="quarter" idx="10" hasCustomPrompt="1"/>
          </p:nvPr>
        </p:nvSpPr>
        <p:spPr>
          <a:xfrm>
            <a:off x="349946" y="1026912"/>
            <a:ext cx="2801937" cy="359903"/>
          </a:xfrm>
        </p:spPr>
        <p:txBody>
          <a:bodyPr rtlCol="0"/>
          <a:lstStyle>
            <a:lvl1pPr marL="0" indent="0">
              <a:buNone/>
              <a:defRPr sz="2000" b="1" i="0">
                <a:solidFill>
                  <a:schemeClr val="bg1"/>
                </a:solidFill>
                <a:latin typeface="Century Gothic" panose="020B0502020202020204" pitchFamily="34" charset="0"/>
              </a:defRPr>
            </a:lvl1pPr>
          </a:lstStyle>
          <a:p>
            <a:pPr lvl="0" rtl="0"/>
            <a:r>
              <a:rPr lang="de-DE"/>
              <a:t>Insert - Main Enquiry</a:t>
            </a:r>
          </a:p>
        </p:txBody>
      </p:sp>
      <p:sp>
        <p:nvSpPr>
          <p:cNvPr id="13" name="Text Placeholder 12">
            <a:extLst>
              <a:ext uri="{FF2B5EF4-FFF2-40B4-BE49-F238E27FC236}">
                <a16:creationId xmlns:a16="http://schemas.microsoft.com/office/drawing/2014/main" id="{9CE1321D-AFC7-6849-BEE7-BE17FEA621FD}"/>
              </a:ext>
            </a:extLst>
          </p:cNvPr>
          <p:cNvSpPr>
            <a:spLocks noGrp="1"/>
          </p:cNvSpPr>
          <p:nvPr>
            <p:ph type="body" sz="quarter" idx="11" hasCustomPrompt="1"/>
          </p:nvPr>
        </p:nvSpPr>
        <p:spPr>
          <a:xfrm>
            <a:off x="349946" y="1276845"/>
            <a:ext cx="5290496" cy="1595198"/>
          </a:xfrm>
        </p:spPr>
        <p:txBody>
          <a:bodyPr rtlCol="0"/>
          <a:lstStyle>
            <a:lvl1pPr marL="0" marR="0" indent="0" algn="l" defTabSz="914400" rtl="0" eaLnBrk="1" fontAlgn="auto" latinLnBrk="0" hangingPunct="1">
              <a:lnSpc>
                <a:spcPct val="90000"/>
              </a:lnSpc>
              <a:spcBef>
                <a:spcPts val="1000"/>
              </a:spcBef>
              <a:spcAft>
                <a:spcPts val="0"/>
              </a:spcAft>
              <a:buClrTx/>
              <a:buSzPct val="100000"/>
              <a:buFont typeface="Arial"/>
              <a:buNone/>
              <a:tabLst/>
              <a:defRPr sz="3400" b="1" i="0">
                <a:solidFill>
                  <a:schemeClr val="bg1"/>
                </a:solidFill>
                <a:latin typeface="Century Gothic" panose="020B0502020202020204" pitchFamily="34" charset="0"/>
              </a:defRPr>
            </a:lvl1pPr>
          </a:lstStyle>
          <a:p>
            <a:pPr lvl="0" rtl="0"/>
            <a:r>
              <a:rPr lang="de-DE"/>
              <a:t>Insert - title</a:t>
            </a:r>
            <a:br>
              <a:rPr lang="en-US" dirty="0"/>
            </a:br>
            <a:r>
              <a:rPr lang="de-DE"/>
              <a:t>Insert - title </a:t>
            </a:r>
            <a:br>
              <a:rPr lang="en-US" dirty="0"/>
            </a:br>
            <a:r>
              <a:rPr lang="de-DE"/>
              <a:t>Insert - title</a:t>
            </a:r>
          </a:p>
        </p:txBody>
      </p:sp>
      <p:sp>
        <p:nvSpPr>
          <p:cNvPr id="15" name="Text Placeholder 14">
            <a:extLst>
              <a:ext uri="{FF2B5EF4-FFF2-40B4-BE49-F238E27FC236}">
                <a16:creationId xmlns:a16="http://schemas.microsoft.com/office/drawing/2014/main" id="{7E047AF0-A8F5-344A-B079-2D79F8A345B3}"/>
              </a:ext>
            </a:extLst>
          </p:cNvPr>
          <p:cNvSpPr>
            <a:spLocks noGrp="1"/>
          </p:cNvSpPr>
          <p:nvPr>
            <p:ph type="body" sz="quarter" idx="12" hasCustomPrompt="1"/>
          </p:nvPr>
        </p:nvSpPr>
        <p:spPr>
          <a:xfrm>
            <a:off x="349946" y="2850835"/>
            <a:ext cx="3542323" cy="354852"/>
          </a:xfrm>
        </p:spPr>
        <p:txBody>
          <a:bodyPr rtlCol="0"/>
          <a:lstStyle>
            <a:lvl1pPr marL="0" indent="0">
              <a:buNone/>
              <a:defRPr sz="2000" b="1" i="0">
                <a:solidFill>
                  <a:schemeClr val="bg1"/>
                </a:solidFill>
                <a:latin typeface="Century Gothic" panose="020B0502020202020204" pitchFamily="34" charset="0"/>
              </a:defRPr>
            </a:lvl1pPr>
          </a:lstStyle>
          <a:p>
            <a:pPr lvl="0" rtl="0"/>
            <a:r>
              <a:rPr lang="de-DE"/>
              <a:t>Insert - Learning Outcomes</a:t>
            </a:r>
          </a:p>
        </p:txBody>
      </p:sp>
      <p:grpSp>
        <p:nvGrpSpPr>
          <p:cNvPr id="26" name="Group 162" descr="Gruppieren 2">
            <a:extLst>
              <a:ext uri="{FF2B5EF4-FFF2-40B4-BE49-F238E27FC236}">
                <a16:creationId xmlns:a16="http://schemas.microsoft.com/office/drawing/2014/main" id="{F695091D-C94E-BB4C-AADD-11B8D32AC5CF}"/>
              </a:ext>
            </a:extLst>
          </p:cNvPr>
          <p:cNvGrpSpPr/>
          <p:nvPr userDrawn="1"/>
        </p:nvGrpSpPr>
        <p:grpSpPr>
          <a:xfrm>
            <a:off x="277041" y="3573435"/>
            <a:ext cx="1501076" cy="1539185"/>
            <a:chOff x="939242" y="252757"/>
            <a:chExt cx="3002151" cy="3078367"/>
          </a:xfrm>
        </p:grpSpPr>
        <p:sp>
          <p:nvSpPr>
            <p:cNvPr id="27" name="Shape 159" descr="Bogen 22">
              <a:extLst>
                <a:ext uri="{FF2B5EF4-FFF2-40B4-BE49-F238E27FC236}">
                  <a16:creationId xmlns:a16="http://schemas.microsoft.com/office/drawing/2014/main" id="{04107593-A4B7-8742-A726-3D6F0BB61F30}"/>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00"/>
              </a:pPr>
              <a:endParaRPr sz="100" dirty="0"/>
            </a:p>
          </p:txBody>
        </p:sp>
        <p:sp>
          <p:nvSpPr>
            <p:cNvPr id="29" name="Shape 161" descr="Textfeld 25">
              <a:extLst>
                <a:ext uri="{FF2B5EF4-FFF2-40B4-BE49-F238E27FC236}">
                  <a16:creationId xmlns:a16="http://schemas.microsoft.com/office/drawing/2014/main" id="{C4590EA0-2AE7-4646-ABEB-A0A9B795C7F2}"/>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rtlCol="0" anchor="t">
              <a:noAutofit/>
            </a:bodyPr>
            <a:lstStyle>
              <a:lvl1pPr algn="r">
                <a:defRPr sz="2600" b="1">
                  <a:solidFill>
                    <a:srgbClr val="25233F"/>
                  </a:solidFill>
                  <a:latin typeface="Century Gothic"/>
                  <a:ea typeface="Century Gothic"/>
                  <a:cs typeface="Century Gothic"/>
                  <a:sym typeface="Century Gothic"/>
                </a:defRPr>
              </a:lvl1pPr>
            </a:lstStyle>
            <a:p>
              <a:pPr rtl="0"/>
              <a:r>
                <a:rPr lang="de-DE" sz="1300">
                  <a:solidFill>
                    <a:schemeClr val="bg1"/>
                  </a:solidFill>
                </a:rPr>
                <a:t>01</a:t>
              </a:r>
            </a:p>
          </p:txBody>
        </p:sp>
      </p:grpSp>
      <p:grpSp>
        <p:nvGrpSpPr>
          <p:cNvPr id="30" name="Group 166" descr="Gruppieren 2">
            <a:extLst>
              <a:ext uri="{FF2B5EF4-FFF2-40B4-BE49-F238E27FC236}">
                <a16:creationId xmlns:a16="http://schemas.microsoft.com/office/drawing/2014/main" id="{9C5A99C5-AB29-224C-B896-72947DF121F1}"/>
              </a:ext>
            </a:extLst>
          </p:cNvPr>
          <p:cNvGrpSpPr/>
          <p:nvPr userDrawn="1"/>
        </p:nvGrpSpPr>
        <p:grpSpPr>
          <a:xfrm>
            <a:off x="3019628" y="3524348"/>
            <a:ext cx="1501076" cy="1539185"/>
            <a:chOff x="939242" y="252757"/>
            <a:chExt cx="3002151" cy="3078367"/>
          </a:xfrm>
        </p:grpSpPr>
        <p:sp>
          <p:nvSpPr>
            <p:cNvPr id="31" name="Shape 163" descr="Bogen 22">
              <a:extLst>
                <a:ext uri="{FF2B5EF4-FFF2-40B4-BE49-F238E27FC236}">
                  <a16:creationId xmlns:a16="http://schemas.microsoft.com/office/drawing/2014/main" id="{35F9703A-8393-BF43-95F9-31839D62A84A}"/>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dirty="0"/>
            </a:p>
          </p:txBody>
        </p:sp>
        <p:sp>
          <p:nvSpPr>
            <p:cNvPr id="33" name="Shape 165" descr="Textfeld 25">
              <a:extLst>
                <a:ext uri="{FF2B5EF4-FFF2-40B4-BE49-F238E27FC236}">
                  <a16:creationId xmlns:a16="http://schemas.microsoft.com/office/drawing/2014/main" id="{7BBDC170-74B7-5442-AC83-6E8039A82501}"/>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rtlCol="0" anchor="t">
              <a:noAutofit/>
            </a:bodyPr>
            <a:lstStyle>
              <a:lvl1pPr algn="r">
                <a:defRPr sz="2600" b="1">
                  <a:solidFill>
                    <a:srgbClr val="25233F"/>
                  </a:solidFill>
                  <a:latin typeface="Century Gothic"/>
                  <a:ea typeface="Century Gothic"/>
                  <a:cs typeface="Century Gothic"/>
                  <a:sym typeface="Century Gothic"/>
                </a:defRPr>
              </a:lvl1pPr>
            </a:lstStyle>
            <a:p>
              <a:pPr rtl="0"/>
              <a:r>
                <a:rPr lang="de-DE" sz="1300">
                  <a:solidFill>
                    <a:schemeClr val="bg1"/>
                  </a:solidFill>
                </a:rPr>
                <a:t>02</a:t>
              </a:r>
            </a:p>
          </p:txBody>
        </p:sp>
      </p:grpSp>
      <p:grpSp>
        <p:nvGrpSpPr>
          <p:cNvPr id="34" name="Group 170" descr="Gruppieren 2">
            <a:extLst>
              <a:ext uri="{FF2B5EF4-FFF2-40B4-BE49-F238E27FC236}">
                <a16:creationId xmlns:a16="http://schemas.microsoft.com/office/drawing/2014/main" id="{C910D854-E955-3F43-B13A-B6E0FB045150}"/>
              </a:ext>
            </a:extLst>
          </p:cNvPr>
          <p:cNvGrpSpPr/>
          <p:nvPr userDrawn="1"/>
        </p:nvGrpSpPr>
        <p:grpSpPr>
          <a:xfrm>
            <a:off x="5774315" y="3524348"/>
            <a:ext cx="1501076" cy="1539185"/>
            <a:chOff x="939242" y="252757"/>
            <a:chExt cx="3002151" cy="3078367"/>
          </a:xfrm>
        </p:grpSpPr>
        <p:sp>
          <p:nvSpPr>
            <p:cNvPr id="35" name="Shape 167" descr="Bogen 22">
              <a:extLst>
                <a:ext uri="{FF2B5EF4-FFF2-40B4-BE49-F238E27FC236}">
                  <a16:creationId xmlns:a16="http://schemas.microsoft.com/office/drawing/2014/main" id="{8A26A8DD-AB09-9E44-8016-F1B0E7CC1585}"/>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a:p>
          </p:txBody>
        </p:sp>
        <p:sp>
          <p:nvSpPr>
            <p:cNvPr id="37" name="Shape 169" descr="Textfeld 25">
              <a:extLst>
                <a:ext uri="{FF2B5EF4-FFF2-40B4-BE49-F238E27FC236}">
                  <a16:creationId xmlns:a16="http://schemas.microsoft.com/office/drawing/2014/main" id="{82A4558E-836E-ED44-ACC4-0A253863F830}"/>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rtlCol="0" anchor="t">
              <a:noAutofit/>
            </a:bodyPr>
            <a:lstStyle>
              <a:lvl1pPr algn="r">
                <a:defRPr sz="2600" b="1">
                  <a:solidFill>
                    <a:srgbClr val="25233F"/>
                  </a:solidFill>
                  <a:latin typeface="Century Gothic"/>
                  <a:ea typeface="Century Gothic"/>
                  <a:cs typeface="Century Gothic"/>
                  <a:sym typeface="Century Gothic"/>
                </a:defRPr>
              </a:lvl1pPr>
            </a:lstStyle>
            <a:p>
              <a:pPr rtl="0"/>
              <a:r>
                <a:rPr lang="de-DE" sz="1300">
                  <a:solidFill>
                    <a:schemeClr val="bg1"/>
                  </a:solidFill>
                </a:rPr>
                <a:t>03</a:t>
              </a:r>
            </a:p>
          </p:txBody>
        </p:sp>
      </p:grpSp>
      <p:sp>
        <p:nvSpPr>
          <p:cNvPr id="54" name="Text Placeholder 6">
            <a:extLst>
              <a:ext uri="{FF2B5EF4-FFF2-40B4-BE49-F238E27FC236}">
                <a16:creationId xmlns:a16="http://schemas.microsoft.com/office/drawing/2014/main" id="{E9BF9D71-92B7-8F44-B087-A2B5E1372502}"/>
              </a:ext>
            </a:extLst>
          </p:cNvPr>
          <p:cNvSpPr>
            <a:spLocks noGrp="1"/>
          </p:cNvSpPr>
          <p:nvPr>
            <p:ph type="body" sz="quarter" idx="13" hasCustomPrompt="1"/>
          </p:nvPr>
        </p:nvSpPr>
        <p:spPr>
          <a:xfrm>
            <a:off x="668137" y="3825466"/>
            <a:ext cx="2265362" cy="896938"/>
          </a:xfrm>
        </p:spPr>
        <p:txBody>
          <a:bodyPr rtlCol="0"/>
          <a:lstStyle>
            <a:lvl1pPr marL="0" indent="0">
              <a:buNone/>
              <a:defRPr sz="1700" b="1" i="0">
                <a:solidFill>
                  <a:schemeClr val="bg1"/>
                </a:solidFill>
                <a:latin typeface="Century Gothic" panose="020B0502020202020204" pitchFamily="34" charset="0"/>
              </a:defRPr>
            </a:lvl1pPr>
          </a:lstStyle>
          <a:p>
            <a:pPr lvl="0" rtl="0"/>
            <a:r>
              <a:rPr lang="de-DE"/>
              <a:t>Insert - learning outcomes</a:t>
            </a:r>
          </a:p>
        </p:txBody>
      </p:sp>
      <p:sp>
        <p:nvSpPr>
          <p:cNvPr id="55" name="Text Placeholder 6">
            <a:extLst>
              <a:ext uri="{FF2B5EF4-FFF2-40B4-BE49-F238E27FC236}">
                <a16:creationId xmlns:a16="http://schemas.microsoft.com/office/drawing/2014/main" id="{31DDC06D-C17D-F740-88A3-DFC765EEADCD}"/>
              </a:ext>
            </a:extLst>
          </p:cNvPr>
          <p:cNvSpPr>
            <a:spLocks noGrp="1"/>
          </p:cNvSpPr>
          <p:nvPr>
            <p:ph type="body" sz="quarter" idx="14" hasCustomPrompt="1"/>
          </p:nvPr>
        </p:nvSpPr>
        <p:spPr>
          <a:xfrm>
            <a:off x="3375080" y="3825466"/>
            <a:ext cx="2265362" cy="896938"/>
          </a:xfrm>
        </p:spPr>
        <p:txBody>
          <a:bodyPr rtlCol="0"/>
          <a:lstStyle>
            <a:lvl1pPr marL="0" indent="0">
              <a:buNone/>
              <a:defRPr sz="1700" b="1" i="0">
                <a:solidFill>
                  <a:schemeClr val="bg1"/>
                </a:solidFill>
                <a:latin typeface="Century Gothic" panose="020B0502020202020204" pitchFamily="34" charset="0"/>
              </a:defRPr>
            </a:lvl1pPr>
          </a:lstStyle>
          <a:p>
            <a:pPr lvl="0" rtl="0"/>
            <a:r>
              <a:rPr lang="de-DE"/>
              <a:t>Insert - learning outcomes</a:t>
            </a:r>
          </a:p>
        </p:txBody>
      </p:sp>
      <p:sp>
        <p:nvSpPr>
          <p:cNvPr id="56" name="Text Placeholder 6">
            <a:extLst>
              <a:ext uri="{FF2B5EF4-FFF2-40B4-BE49-F238E27FC236}">
                <a16:creationId xmlns:a16="http://schemas.microsoft.com/office/drawing/2014/main" id="{9AB475DC-1DD7-7C46-8AB4-F3FDC42E0B3E}"/>
              </a:ext>
            </a:extLst>
          </p:cNvPr>
          <p:cNvSpPr>
            <a:spLocks noGrp="1"/>
          </p:cNvSpPr>
          <p:nvPr>
            <p:ph type="body" sz="quarter" idx="15" hasCustomPrompt="1"/>
          </p:nvPr>
        </p:nvSpPr>
        <p:spPr>
          <a:xfrm>
            <a:off x="6126745" y="3819178"/>
            <a:ext cx="2265362" cy="896938"/>
          </a:xfrm>
        </p:spPr>
        <p:txBody>
          <a:bodyPr rtlCol="0"/>
          <a:lstStyle>
            <a:lvl1pPr marL="0" indent="0">
              <a:buNone/>
              <a:defRPr sz="1700" b="1" i="0">
                <a:solidFill>
                  <a:schemeClr val="bg1"/>
                </a:solidFill>
                <a:latin typeface="Century Gothic" panose="020B0502020202020204" pitchFamily="34" charset="0"/>
              </a:defRPr>
            </a:lvl1pPr>
          </a:lstStyle>
          <a:p>
            <a:pPr lvl="0" rtl="0"/>
            <a:r>
              <a:rPr lang="de-DE"/>
              <a:t>Insert - learning outcomes</a:t>
            </a:r>
          </a:p>
        </p:txBody>
      </p:sp>
    </p:spTree>
    <p:extLst>
      <p:ext uri="{BB962C8B-B14F-4D97-AF65-F5344CB8AC3E}">
        <p14:creationId xmlns:p14="http://schemas.microsoft.com/office/powerpoint/2010/main" val="771214642"/>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Encounter activity link">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A526E88-591A-5A48-9608-6CF55CA8A2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82463" y="1095802"/>
            <a:ext cx="369408" cy="369408"/>
          </a:xfrm>
          <a:prstGeom prst="rect">
            <a:avLst/>
          </a:prstGeom>
        </p:spPr>
      </p:pic>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1"/>
            <a:ext cx="5296060" cy="650074"/>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de-DE"/>
              <a:t>Insert – activity title</a:t>
            </a:r>
          </a:p>
        </p:txBody>
      </p:sp>
      <p:sp>
        <p:nvSpPr>
          <p:cNvPr id="3" name="Rectangle 2">
            <a:extLst>
              <a:ext uri="{FF2B5EF4-FFF2-40B4-BE49-F238E27FC236}">
                <a16:creationId xmlns:a16="http://schemas.microsoft.com/office/drawing/2014/main" id="{D56DBC01-C9EF-9648-B503-2BBEC17C47DB}"/>
              </a:ext>
            </a:extLst>
          </p:cNvPr>
          <p:cNvSpPr/>
          <p:nvPr userDrawn="1"/>
        </p:nvSpPr>
        <p:spPr>
          <a:xfrm>
            <a:off x="395288" y="1634593"/>
            <a:ext cx="6458430" cy="4305620"/>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grpSp>
        <p:nvGrpSpPr>
          <p:cNvPr id="7" name="Group 6">
            <a:extLst>
              <a:ext uri="{FF2B5EF4-FFF2-40B4-BE49-F238E27FC236}">
                <a16:creationId xmlns:a16="http://schemas.microsoft.com/office/drawing/2014/main" id="{0746165B-FD5E-D142-B209-0F421515942D}"/>
              </a:ext>
            </a:extLst>
          </p:cNvPr>
          <p:cNvGrpSpPr/>
          <p:nvPr userDrawn="1"/>
        </p:nvGrpSpPr>
        <p:grpSpPr>
          <a:xfrm>
            <a:off x="395288" y="6073323"/>
            <a:ext cx="2079653" cy="283221"/>
            <a:chOff x="395288" y="6073323"/>
            <a:chExt cx="2079653" cy="283221"/>
          </a:xfrm>
        </p:grpSpPr>
        <p:grpSp>
          <p:nvGrpSpPr>
            <p:cNvPr id="26" name="Group 25">
              <a:extLst>
                <a:ext uri="{FF2B5EF4-FFF2-40B4-BE49-F238E27FC236}">
                  <a16:creationId xmlns:a16="http://schemas.microsoft.com/office/drawing/2014/main" id="{1A07B9E0-7E2D-E542-8AA9-D66E50376C42}"/>
                </a:ext>
              </a:extLst>
            </p:cNvPr>
            <p:cNvGrpSpPr/>
            <p:nvPr userDrawn="1"/>
          </p:nvGrpSpPr>
          <p:grpSpPr>
            <a:xfrm>
              <a:off x="395288" y="6073323"/>
              <a:ext cx="2079653" cy="283221"/>
              <a:chOff x="395288" y="6073323"/>
              <a:chExt cx="2079653" cy="283221"/>
            </a:xfrm>
          </p:grpSpPr>
          <p:grpSp>
            <p:nvGrpSpPr>
              <p:cNvPr id="27" name="Group 26">
                <a:extLst>
                  <a:ext uri="{FF2B5EF4-FFF2-40B4-BE49-F238E27FC236}">
                    <a16:creationId xmlns:a16="http://schemas.microsoft.com/office/drawing/2014/main" id="{E3154BD2-E823-AE40-8A78-1FB9A1E8DC56}"/>
                  </a:ext>
                </a:extLst>
              </p:cNvPr>
              <p:cNvGrpSpPr/>
              <p:nvPr userDrawn="1"/>
            </p:nvGrpSpPr>
            <p:grpSpPr>
              <a:xfrm>
                <a:off x="395288" y="6073323"/>
                <a:ext cx="2079653" cy="283221"/>
                <a:chOff x="2506068" y="6091812"/>
                <a:chExt cx="2079653" cy="283221"/>
              </a:xfrm>
              <a:solidFill>
                <a:srgbClr val="4EB7A0"/>
              </a:solidFill>
            </p:grpSpPr>
            <p:sp>
              <p:nvSpPr>
                <p:cNvPr id="29" name="Oval 28">
                  <a:extLst>
                    <a:ext uri="{FF2B5EF4-FFF2-40B4-BE49-F238E27FC236}">
                      <a16:creationId xmlns:a16="http://schemas.microsoft.com/office/drawing/2014/main" id="{C2E7A077-99F2-3F45-BA4A-9E2BF4963469}"/>
                    </a:ext>
                  </a:extLst>
                </p:cNvPr>
                <p:cNvSpPr/>
                <p:nvPr userDrawn="1"/>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
              <p:nvSpPr>
                <p:cNvPr id="30" name="Oval 29">
                  <a:extLst>
                    <a:ext uri="{FF2B5EF4-FFF2-40B4-BE49-F238E27FC236}">
                      <a16:creationId xmlns:a16="http://schemas.microsoft.com/office/drawing/2014/main" id="{AA1850DF-4484-9842-B4AA-47277E070CE2}"/>
                    </a:ext>
                  </a:extLst>
                </p:cNvPr>
                <p:cNvSpPr/>
                <p:nvPr userDrawn="1"/>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grpSp>
          <p:sp>
            <p:nvSpPr>
              <p:cNvPr id="28" name="Rectangle 27">
                <a:extLst>
                  <a:ext uri="{FF2B5EF4-FFF2-40B4-BE49-F238E27FC236}">
                    <a16:creationId xmlns:a16="http://schemas.microsoft.com/office/drawing/2014/main" id="{F0CAAFDE-C1C2-0F4E-A140-8DA2DBEDADF8}"/>
                  </a:ext>
                </a:extLst>
              </p:cNvPr>
              <p:cNvSpPr/>
              <p:nvPr userDrawn="1"/>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grpSp>
        <p:sp>
          <p:nvSpPr>
            <p:cNvPr id="31" name="TextBox 30">
              <a:extLst>
                <a:ext uri="{FF2B5EF4-FFF2-40B4-BE49-F238E27FC236}">
                  <a16:creationId xmlns:a16="http://schemas.microsoft.com/office/drawing/2014/main" id="{AE89B730-CC01-F24D-AFF6-2AC3322A6300}"/>
                </a:ext>
              </a:extLst>
            </p:cNvPr>
            <p:cNvSpPr txBox="1"/>
            <p:nvPr userDrawn="1"/>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lang="de-DE" sz="1200" b="1" i="0" u="none" strike="noStrike" cap="none" spc="300" normalizeH="0">
                  <a:ln>
                    <a:noFill/>
                  </a:ln>
                  <a:solidFill>
                    <a:schemeClr val="tx1"/>
                  </a:solidFill>
                  <a:effectLst/>
                  <a:uFillTx/>
                  <a:latin typeface="Century Gothic" panose="020B0502020202020204" pitchFamily="34" charset="0"/>
                  <a:ea typeface="+mj-ea"/>
                  <a:cs typeface="+mj-cs"/>
                  <a:sym typeface="Calibri"/>
                </a:rPr>
                <a:t>VIEW ACTIVITY</a:t>
              </a:r>
            </a:p>
          </p:txBody>
        </p:sp>
      </p:grpSp>
      <p:sp>
        <p:nvSpPr>
          <p:cNvPr id="32" name="Rectangle 31">
            <a:extLst>
              <a:ext uri="{FF2B5EF4-FFF2-40B4-BE49-F238E27FC236}">
                <a16:creationId xmlns:a16="http://schemas.microsoft.com/office/drawing/2014/main" id="{C0E8D520-8FC3-1543-AD2D-9201B53F2EAE}"/>
              </a:ext>
            </a:extLst>
          </p:cNvPr>
          <p:cNvSpPr/>
          <p:nvPr userDrawn="1"/>
        </p:nvSpPr>
        <p:spPr>
          <a:xfrm>
            <a:off x="533644" y="6288671"/>
            <a:ext cx="180294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1380251050"/>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1" pos="2880">
          <p15:clr>
            <a:srgbClr val="FFFFFF"/>
          </p15:clr>
        </p15:guide>
        <p15:guide id="12" pos="4150">
          <p15:clr>
            <a:srgbClr val="FFFFFF"/>
          </p15:clr>
        </p15:guide>
        <p15:guide id="13" pos="1565">
          <p15:clr>
            <a:srgbClr val="FFFFFF"/>
          </p15:clr>
        </p15:guide>
        <p15:guide id="14" orient="horz" pos="686" userDrawn="1">
          <p15:clr>
            <a:srgbClr val="FFFFFF"/>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tudent/activity sheets 1">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userDrawn="1"/>
        </p:nvSpPr>
        <p:spPr>
          <a:xfrm>
            <a:off x="-1836000" y="-1460902"/>
            <a:ext cx="6488014" cy="6488014"/>
          </a:xfrm>
          <a:prstGeom prst="ellipse">
            <a:avLst/>
          </a:prstGeom>
          <a:solidFill>
            <a:schemeClr val="accent1">
              <a:alpha val="19773"/>
            </a:schemeClr>
          </a:solidFill>
          <a:ln w="12700">
            <a:miter lim="400000"/>
          </a:ln>
          <a:extLst>
            <a:ext uri="{C572A759-6A51-4108-AA02-DFA0A04FC94B}">
              <ma14:wrappingTextBoxFlag xmlns="" xmlns:ma14="http://schemas.microsoft.com/office/mac/drawingml/2011/main" val="1"/>
            </a:ext>
          </a:extLst>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1000702"/>
            <a:ext cx="5296060" cy="943359"/>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de-DE"/>
              <a:t>Student/activity</a:t>
            </a:r>
          </a:p>
        </p:txBody>
      </p:sp>
      <p:sp>
        <p:nvSpPr>
          <p:cNvPr id="3" name="Rectangle 2">
            <a:extLst>
              <a:ext uri="{FF2B5EF4-FFF2-40B4-BE49-F238E27FC236}">
                <a16:creationId xmlns:a16="http://schemas.microsoft.com/office/drawing/2014/main" id="{12CB7DDE-D470-2E4A-B1D5-7BDEF625B5A6}"/>
              </a:ext>
            </a:extLst>
          </p:cNvPr>
          <p:cNvSpPr>
            <a:spLocks noChangeAspect="1"/>
          </p:cNvSpPr>
          <p:nvPr userDrawn="1"/>
        </p:nvSpPr>
        <p:spPr>
          <a:xfrm>
            <a:off x="395289" y="1944061"/>
            <a:ext cx="3066870" cy="4337431"/>
          </a:xfrm>
          <a:prstGeom prst="rect">
            <a:avLst/>
          </a:prstGeom>
          <a:solidFill>
            <a:schemeClr val="tx1"/>
          </a:solidFill>
          <a:ln w="12700" cap="flat">
            <a:noFill/>
            <a:miter lim="400000"/>
          </a:ln>
          <a:effectLst>
            <a:outerShdw blurRad="254000" dir="8460000" sx="105000" sy="105000" algn="ctr" rotWithShape="0">
              <a:srgbClr val="000000">
                <a:alpha val="0"/>
              </a:srgbClr>
            </a:outerShdw>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
        <p:nvSpPr>
          <p:cNvPr id="10" name="Rectangle 9">
            <a:extLst>
              <a:ext uri="{FF2B5EF4-FFF2-40B4-BE49-F238E27FC236}">
                <a16:creationId xmlns:a16="http://schemas.microsoft.com/office/drawing/2014/main" id="{30DCA50E-B617-0947-89AE-0A6F587BF583}"/>
              </a:ext>
            </a:extLst>
          </p:cNvPr>
          <p:cNvSpPr>
            <a:spLocks noChangeAspect="1"/>
          </p:cNvSpPr>
          <p:nvPr userDrawn="1"/>
        </p:nvSpPr>
        <p:spPr>
          <a:xfrm>
            <a:off x="3816433" y="1944061"/>
            <a:ext cx="3066870" cy="4337431"/>
          </a:xfrm>
          <a:prstGeom prst="rect">
            <a:avLst/>
          </a:prstGeom>
          <a:solidFill>
            <a:schemeClr val="tx1"/>
          </a:solidFill>
          <a:ln w="12700" cap="flat">
            <a:noFill/>
            <a:miter lim="400000"/>
          </a:ln>
          <a:effectLst>
            <a:outerShdw blurRad="254000" dir="8460000" sx="105000" sy="105000" algn="ctr" rotWithShape="0">
              <a:srgbClr val="000000">
                <a:alpha val="0"/>
              </a:srgbClr>
            </a:outerShdw>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975797412"/>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Standard page 2">
    <p:spTree>
      <p:nvGrpSpPr>
        <p:cNvPr id="1" name=""/>
        <p:cNvGrpSpPr/>
        <p:nvPr/>
      </p:nvGrpSpPr>
      <p:grpSpPr>
        <a:xfrm>
          <a:off x="0" y="0"/>
          <a:ext cx="0" cy="0"/>
          <a:chOff x="0" y="0"/>
          <a:chExt cx="0" cy="0"/>
        </a:xfrm>
      </p:grpSpPr>
      <p:sp>
        <p:nvSpPr>
          <p:cNvPr id="7" name="Shape 210">
            <a:extLst>
              <a:ext uri="{FF2B5EF4-FFF2-40B4-BE49-F238E27FC236}">
                <a16:creationId xmlns:a16="http://schemas.microsoft.com/office/drawing/2014/main" id="{3DADD7AA-5163-B64F-8069-915E52548D8B}"/>
              </a:ext>
            </a:extLst>
          </p:cNvPr>
          <p:cNvSpPr/>
          <p:nvPr userDrawn="1"/>
        </p:nvSpPr>
        <p:spPr>
          <a:xfrm>
            <a:off x="-2462890" y="-2587279"/>
            <a:ext cx="8459929" cy="8459927"/>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chemeClr val="accent1"/>
          </a:solidFill>
          <a:ln w="12700" cap="flat">
            <a:noFill/>
            <a:miter lim="400000"/>
          </a:ln>
          <a:effectLst/>
        </p:spPr>
        <p:txBody>
          <a:bodyPr wrap="square" lIns="25400" tIns="25400" rIns="25400" bIns="25400" numCol="1" rtlCol="0" anchor="ctr">
            <a:noAutofit/>
          </a:bodyPr>
          <a:lstStyle/>
          <a:p>
            <a:pPr algn="ctr" defTabSz="292100" rtl="0">
              <a:defRPr sz="2200">
                <a:solidFill>
                  <a:srgbClr val="FFFFFF"/>
                </a:solidFill>
                <a:latin typeface="Helvetica Neue Medium"/>
                <a:ea typeface="Helvetica Neue Medium"/>
                <a:cs typeface="Helvetica Neue Medium"/>
                <a:sym typeface="Helvetica Neue Medium"/>
              </a:defRPr>
            </a:pPr>
            <a:endParaRPr sz="110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1" name="Text Placeholder 16">
            <a:extLst>
              <a:ext uri="{FF2B5EF4-FFF2-40B4-BE49-F238E27FC236}">
                <a16:creationId xmlns:a16="http://schemas.microsoft.com/office/drawing/2014/main" id="{21FECE8D-0AC1-F842-96D6-5247CA0175BB}"/>
              </a:ext>
            </a:extLst>
          </p:cNvPr>
          <p:cNvSpPr>
            <a:spLocks noGrp="1"/>
          </p:cNvSpPr>
          <p:nvPr>
            <p:ph type="body" sz="quarter" idx="10" hasCustomPrompt="1"/>
          </p:nvPr>
        </p:nvSpPr>
        <p:spPr>
          <a:xfrm>
            <a:off x="364153" y="992611"/>
            <a:ext cx="5296060" cy="650074"/>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de-DE"/>
              <a:t>Insert title</a:t>
            </a:r>
          </a:p>
        </p:txBody>
      </p:sp>
      <p:sp>
        <p:nvSpPr>
          <p:cNvPr id="12" name="Text Placeholder 16">
            <a:extLst>
              <a:ext uri="{FF2B5EF4-FFF2-40B4-BE49-F238E27FC236}">
                <a16:creationId xmlns:a16="http://schemas.microsoft.com/office/drawing/2014/main" id="{27FCF3A7-5046-D948-882C-53D96DD40AED}"/>
              </a:ext>
            </a:extLst>
          </p:cNvPr>
          <p:cNvSpPr>
            <a:spLocks noGrp="1"/>
          </p:cNvSpPr>
          <p:nvPr>
            <p:ph type="body" sz="quarter" idx="11" hasCustomPrompt="1"/>
          </p:nvPr>
        </p:nvSpPr>
        <p:spPr>
          <a:xfrm>
            <a:off x="364153" y="2421934"/>
            <a:ext cx="5296060" cy="650074"/>
          </a:xfrm>
        </p:spPr>
        <p:txBody>
          <a:bodyPr rtlCol="0"/>
          <a:lstStyle>
            <a:lvl1pPr marL="0" indent="0">
              <a:buFontTx/>
              <a:buNone/>
              <a:defRPr sz="2400" b="1" i="0">
                <a:solidFill>
                  <a:schemeClr val="tx1"/>
                </a:solidFill>
                <a:latin typeface="Century Gothic" panose="020B0502020202020204" pitchFamily="34" charset="0"/>
              </a:defRPr>
            </a:lvl1pPr>
          </a:lstStyle>
          <a:p>
            <a:pPr lvl="0" rtl="0"/>
            <a:r>
              <a:rPr lang="de-DE"/>
              <a:t>Insert</a:t>
            </a:r>
          </a:p>
        </p:txBody>
      </p:sp>
    </p:spTree>
    <p:extLst>
      <p:ext uri="{BB962C8B-B14F-4D97-AF65-F5344CB8AC3E}">
        <p14:creationId xmlns:p14="http://schemas.microsoft.com/office/powerpoint/2010/main" val="2552533529"/>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redit page 1">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userDrawn="1"/>
        </p:nvSpPr>
        <p:spPr>
          <a:xfrm>
            <a:off x="-1836000" y="-1473841"/>
            <a:ext cx="6488014" cy="6488014"/>
          </a:xfrm>
          <a:prstGeom prst="ellipse">
            <a:avLst/>
          </a:prstGeom>
          <a:solidFill>
            <a:schemeClr val="accent1">
              <a:alpha val="19773"/>
            </a:schemeClr>
          </a:solidFill>
          <a:ln w="12700">
            <a:miter lim="400000"/>
          </a:ln>
          <a:extLst>
            <a:ext uri="{C572A759-6A51-4108-AA02-DFA0A04FC94B}">
              <ma14:wrappingTextBoxFlag xmlns="" xmlns:ma14="http://schemas.microsoft.com/office/mac/drawingml/2011/main" val="1"/>
            </a:ext>
          </a:extLst>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1" name="TextBox 10">
            <a:extLst>
              <a:ext uri="{FF2B5EF4-FFF2-40B4-BE49-F238E27FC236}">
                <a16:creationId xmlns:a16="http://schemas.microsoft.com/office/drawing/2014/main" id="{FC0BE9DA-46D1-6F40-A5AF-8DDB397B75FC}"/>
              </a:ext>
            </a:extLst>
          </p:cNvPr>
          <p:cNvSpPr txBox="1"/>
          <p:nvPr userDrawn="1"/>
        </p:nvSpPr>
        <p:spPr>
          <a:xfrm>
            <a:off x="363538" y="1172036"/>
            <a:ext cx="5114911"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de-DE" sz="3400" b="1" i="0" u="none" strike="noStrike" cap="none" spc="0" normalizeH="0">
                <a:ln>
                  <a:noFill/>
                </a:ln>
                <a:solidFill>
                  <a:srgbClr val="25233F"/>
                </a:solidFill>
                <a:effectLst/>
                <a:uFillTx/>
                <a:latin typeface="Century Gothic" panose="020B0502020202020204" pitchFamily="34" charset="0"/>
                <a:ea typeface="+mj-ea"/>
                <a:cs typeface="+mj-cs"/>
                <a:sym typeface="Calibri"/>
              </a:rPr>
              <a:t>Image credits</a:t>
            </a:r>
          </a:p>
        </p:txBody>
      </p:sp>
    </p:spTree>
    <p:extLst>
      <p:ext uri="{BB962C8B-B14F-4D97-AF65-F5344CB8AC3E}">
        <p14:creationId xmlns:p14="http://schemas.microsoft.com/office/powerpoint/2010/main" val="148997622"/>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799">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91481209"/>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799">
          <p15:clr>
            <a:srgbClr val="FFFFFF"/>
          </p15:clr>
        </p15:guide>
        <p15:guide id="11" pos="2880">
          <p15:clr>
            <a:srgbClr val="FFFFFF"/>
          </p15:clr>
        </p15:guide>
        <p15:guide id="12" pos="1565">
          <p15:clr>
            <a:srgbClr val="FFFFFF"/>
          </p15:clr>
        </p15:guide>
        <p15:guide id="13" pos="4195">
          <p15:clr>
            <a:srgbClr val="FFFFFF"/>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earning Outcomes 2">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userDrawn="1"/>
        </p:nvSpPr>
        <p:spPr>
          <a:xfrm>
            <a:off x="-1840888" y="-1528792"/>
            <a:ext cx="6488014" cy="6488014"/>
          </a:xfrm>
          <a:prstGeom prst="ellipse">
            <a:avLst/>
          </a:prstGeom>
          <a:solidFill>
            <a:schemeClr val="accent1">
              <a:alpha val="19773"/>
            </a:schemeClr>
          </a:solidFill>
          <a:ln w="12700">
            <a:miter lim="400000"/>
          </a:ln>
          <a:extLst>
            <a:ext uri="{C572A759-6A51-4108-AA02-DFA0A04FC94B}">
              <ma14:wrappingTextBoxFlag xmlns="" xmlns:ma14="http://schemas.microsoft.com/office/mac/drawingml/2011/main" val="1"/>
            </a:ext>
          </a:extLst>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5" name="Text Placeholder 4">
            <a:extLst>
              <a:ext uri="{FF2B5EF4-FFF2-40B4-BE49-F238E27FC236}">
                <a16:creationId xmlns:a16="http://schemas.microsoft.com/office/drawing/2014/main" id="{611B462A-E057-0C4F-8169-A69EB10E7AB6}"/>
              </a:ext>
            </a:extLst>
          </p:cNvPr>
          <p:cNvSpPr>
            <a:spLocks noGrp="1"/>
          </p:cNvSpPr>
          <p:nvPr>
            <p:ph type="body" sz="quarter" idx="10" hasCustomPrompt="1"/>
          </p:nvPr>
        </p:nvSpPr>
        <p:spPr>
          <a:xfrm>
            <a:off x="349946" y="1026912"/>
            <a:ext cx="2801937" cy="359903"/>
          </a:xfrm>
        </p:spPr>
        <p:txBody>
          <a:bodyPr rtlCol="0"/>
          <a:lstStyle>
            <a:lvl1pPr marL="0" indent="0">
              <a:buNone/>
              <a:defRPr sz="2000" b="1" i="0">
                <a:solidFill>
                  <a:schemeClr val="bg1"/>
                </a:solidFill>
                <a:latin typeface="Century Gothic" panose="020B0502020202020204" pitchFamily="34" charset="0"/>
              </a:defRPr>
            </a:lvl1pPr>
          </a:lstStyle>
          <a:p>
            <a:pPr lvl="0" rtl="0"/>
            <a:r>
              <a:rPr lang="de-DE"/>
              <a:t>Insert - Main Enquiry</a:t>
            </a:r>
          </a:p>
        </p:txBody>
      </p:sp>
      <p:sp>
        <p:nvSpPr>
          <p:cNvPr id="13" name="Text Placeholder 12">
            <a:extLst>
              <a:ext uri="{FF2B5EF4-FFF2-40B4-BE49-F238E27FC236}">
                <a16:creationId xmlns:a16="http://schemas.microsoft.com/office/drawing/2014/main" id="{9CE1321D-AFC7-6849-BEE7-BE17FEA621FD}"/>
              </a:ext>
            </a:extLst>
          </p:cNvPr>
          <p:cNvSpPr>
            <a:spLocks noGrp="1"/>
          </p:cNvSpPr>
          <p:nvPr>
            <p:ph type="body" sz="quarter" idx="11" hasCustomPrompt="1"/>
          </p:nvPr>
        </p:nvSpPr>
        <p:spPr>
          <a:xfrm>
            <a:off x="349946" y="1276845"/>
            <a:ext cx="4086028" cy="1285277"/>
          </a:xfrm>
        </p:spPr>
        <p:txBody>
          <a:bodyPr rtlCol="0"/>
          <a:lstStyle>
            <a:lvl1pPr marL="0" indent="0">
              <a:buNone/>
              <a:defRPr sz="3400" b="1" i="0">
                <a:solidFill>
                  <a:schemeClr val="bg1"/>
                </a:solidFill>
                <a:latin typeface="Century Gothic" panose="020B0502020202020204" pitchFamily="34" charset="0"/>
              </a:defRPr>
            </a:lvl1pPr>
          </a:lstStyle>
          <a:p>
            <a:pPr lvl="0" rtl="0"/>
            <a:r>
              <a:rPr lang="de-DE"/>
              <a:t>Insert – title</a:t>
            </a:r>
          </a:p>
        </p:txBody>
      </p:sp>
      <p:grpSp>
        <p:nvGrpSpPr>
          <p:cNvPr id="54" name="Group 166" descr="Gruppieren 2">
            <a:extLst>
              <a:ext uri="{FF2B5EF4-FFF2-40B4-BE49-F238E27FC236}">
                <a16:creationId xmlns:a16="http://schemas.microsoft.com/office/drawing/2014/main" id="{7927F03D-B990-A945-BF4E-1600F83F2273}"/>
              </a:ext>
            </a:extLst>
          </p:cNvPr>
          <p:cNvGrpSpPr/>
          <p:nvPr userDrawn="1"/>
        </p:nvGrpSpPr>
        <p:grpSpPr>
          <a:xfrm>
            <a:off x="3106169" y="2577150"/>
            <a:ext cx="1501076" cy="1539185"/>
            <a:chOff x="939242" y="252757"/>
            <a:chExt cx="3002151" cy="3078367"/>
          </a:xfrm>
        </p:grpSpPr>
        <p:sp>
          <p:nvSpPr>
            <p:cNvPr id="55" name="Shape 163" descr="Bogen 22">
              <a:extLst>
                <a:ext uri="{FF2B5EF4-FFF2-40B4-BE49-F238E27FC236}">
                  <a16:creationId xmlns:a16="http://schemas.microsoft.com/office/drawing/2014/main" id="{9CB09473-233C-9B46-B806-0C0C4139383B}"/>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dirty="0"/>
            </a:p>
          </p:txBody>
        </p:sp>
        <p:sp>
          <p:nvSpPr>
            <p:cNvPr id="57" name="Shape 165" descr="Textfeld 25">
              <a:extLst>
                <a:ext uri="{FF2B5EF4-FFF2-40B4-BE49-F238E27FC236}">
                  <a16:creationId xmlns:a16="http://schemas.microsoft.com/office/drawing/2014/main" id="{28C66F6B-1EC1-4143-8548-F21F45A19058}"/>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rtlCol="0" anchor="t">
              <a:noAutofit/>
            </a:bodyPr>
            <a:lstStyle>
              <a:lvl1pPr algn="r">
                <a:defRPr sz="2600" b="1">
                  <a:solidFill>
                    <a:srgbClr val="25233F"/>
                  </a:solidFill>
                  <a:latin typeface="Century Gothic"/>
                  <a:ea typeface="Century Gothic"/>
                  <a:cs typeface="Century Gothic"/>
                  <a:sym typeface="Century Gothic"/>
                </a:defRPr>
              </a:lvl1pPr>
            </a:lstStyle>
            <a:p>
              <a:pPr rtl="0"/>
              <a:r>
                <a:rPr lang="de-DE" sz="1300">
                  <a:solidFill>
                    <a:schemeClr val="bg1"/>
                  </a:solidFill>
                </a:rPr>
                <a:t>02</a:t>
              </a:r>
            </a:p>
          </p:txBody>
        </p:sp>
      </p:grpSp>
      <p:grpSp>
        <p:nvGrpSpPr>
          <p:cNvPr id="58" name="Group 170" descr="Gruppieren 2">
            <a:extLst>
              <a:ext uri="{FF2B5EF4-FFF2-40B4-BE49-F238E27FC236}">
                <a16:creationId xmlns:a16="http://schemas.microsoft.com/office/drawing/2014/main" id="{A3546537-95AC-3B4F-AAC9-14414225CEE7}"/>
              </a:ext>
            </a:extLst>
          </p:cNvPr>
          <p:cNvGrpSpPr/>
          <p:nvPr userDrawn="1"/>
        </p:nvGrpSpPr>
        <p:grpSpPr>
          <a:xfrm>
            <a:off x="5849886" y="2517707"/>
            <a:ext cx="1501076" cy="1539185"/>
            <a:chOff x="939242" y="252757"/>
            <a:chExt cx="3002151" cy="3078367"/>
          </a:xfrm>
        </p:grpSpPr>
        <p:sp>
          <p:nvSpPr>
            <p:cNvPr id="59" name="Shape 167" descr="Bogen 22">
              <a:extLst>
                <a:ext uri="{FF2B5EF4-FFF2-40B4-BE49-F238E27FC236}">
                  <a16:creationId xmlns:a16="http://schemas.microsoft.com/office/drawing/2014/main" id="{AC853973-87C9-344A-98BB-0BF93DB3F4D8}"/>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dirty="0"/>
            </a:p>
          </p:txBody>
        </p:sp>
        <p:sp>
          <p:nvSpPr>
            <p:cNvPr id="61" name="Shape 169" descr="Textfeld 25">
              <a:extLst>
                <a:ext uri="{FF2B5EF4-FFF2-40B4-BE49-F238E27FC236}">
                  <a16:creationId xmlns:a16="http://schemas.microsoft.com/office/drawing/2014/main" id="{D3D3B237-935B-FB48-8DA3-A6F8B7293586}"/>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rtlCol="0" anchor="t">
              <a:noAutofit/>
            </a:bodyPr>
            <a:lstStyle>
              <a:lvl1pPr algn="r">
                <a:defRPr sz="2600" b="1">
                  <a:solidFill>
                    <a:srgbClr val="25233F"/>
                  </a:solidFill>
                  <a:latin typeface="Century Gothic"/>
                  <a:ea typeface="Century Gothic"/>
                  <a:cs typeface="Century Gothic"/>
                  <a:sym typeface="Century Gothic"/>
                </a:defRPr>
              </a:lvl1pPr>
            </a:lstStyle>
            <a:p>
              <a:pPr rtl="0"/>
              <a:r>
                <a:rPr lang="de-DE" sz="1300">
                  <a:solidFill>
                    <a:schemeClr val="bg1"/>
                  </a:solidFill>
                </a:rPr>
                <a:t>03</a:t>
              </a:r>
            </a:p>
          </p:txBody>
        </p:sp>
      </p:grpSp>
      <p:grpSp>
        <p:nvGrpSpPr>
          <p:cNvPr id="62" name="Group 174" descr="Gruppieren 2">
            <a:extLst>
              <a:ext uri="{FF2B5EF4-FFF2-40B4-BE49-F238E27FC236}">
                <a16:creationId xmlns:a16="http://schemas.microsoft.com/office/drawing/2014/main" id="{F856CCB6-EBEB-B04C-A44B-2D772A558AB0}"/>
              </a:ext>
            </a:extLst>
          </p:cNvPr>
          <p:cNvGrpSpPr/>
          <p:nvPr userDrawn="1"/>
        </p:nvGrpSpPr>
        <p:grpSpPr>
          <a:xfrm>
            <a:off x="422738" y="4562714"/>
            <a:ext cx="1501076" cy="1539185"/>
            <a:chOff x="939242" y="252757"/>
            <a:chExt cx="3002151" cy="3078367"/>
          </a:xfrm>
        </p:grpSpPr>
        <p:sp>
          <p:nvSpPr>
            <p:cNvPr id="63" name="Shape 171" descr="Bogen 22">
              <a:extLst>
                <a:ext uri="{FF2B5EF4-FFF2-40B4-BE49-F238E27FC236}">
                  <a16:creationId xmlns:a16="http://schemas.microsoft.com/office/drawing/2014/main" id="{FE329192-0C3C-C24B-A051-289BF2F221CF}"/>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00"/>
              </a:pPr>
              <a:endParaRPr sz="100" dirty="0"/>
            </a:p>
          </p:txBody>
        </p:sp>
        <p:sp>
          <p:nvSpPr>
            <p:cNvPr id="65" name="Shape 173" descr="Textfeld 25">
              <a:extLst>
                <a:ext uri="{FF2B5EF4-FFF2-40B4-BE49-F238E27FC236}">
                  <a16:creationId xmlns:a16="http://schemas.microsoft.com/office/drawing/2014/main" id="{2D4D065E-01D0-BF46-B29B-DEF6FB33FD6E}"/>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rtlCol="0" anchor="t">
              <a:noAutofit/>
            </a:bodyPr>
            <a:lstStyle>
              <a:lvl1pPr algn="r">
                <a:defRPr sz="2600" b="1">
                  <a:solidFill>
                    <a:srgbClr val="25233F"/>
                  </a:solidFill>
                  <a:latin typeface="Century Gothic"/>
                  <a:ea typeface="Century Gothic"/>
                  <a:cs typeface="Century Gothic"/>
                  <a:sym typeface="Century Gothic"/>
                </a:defRPr>
              </a:lvl1pPr>
            </a:lstStyle>
            <a:p>
              <a:pPr rtl="0"/>
              <a:r>
                <a:rPr lang="de-DE" sz="1300">
                  <a:solidFill>
                    <a:schemeClr val="bg1"/>
                  </a:solidFill>
                </a:rPr>
                <a:t>04</a:t>
              </a:r>
            </a:p>
          </p:txBody>
        </p:sp>
      </p:grpSp>
      <p:grpSp>
        <p:nvGrpSpPr>
          <p:cNvPr id="66" name="Group 178" descr="Gruppieren 2">
            <a:extLst>
              <a:ext uri="{FF2B5EF4-FFF2-40B4-BE49-F238E27FC236}">
                <a16:creationId xmlns:a16="http://schemas.microsoft.com/office/drawing/2014/main" id="{821905F2-8063-184A-BB2F-3975AA45F68A}"/>
              </a:ext>
            </a:extLst>
          </p:cNvPr>
          <p:cNvGrpSpPr/>
          <p:nvPr userDrawn="1"/>
        </p:nvGrpSpPr>
        <p:grpSpPr>
          <a:xfrm>
            <a:off x="3095199" y="4614625"/>
            <a:ext cx="1501076" cy="1539185"/>
            <a:chOff x="939242" y="252757"/>
            <a:chExt cx="3002151" cy="3078367"/>
          </a:xfrm>
        </p:grpSpPr>
        <p:sp>
          <p:nvSpPr>
            <p:cNvPr id="67" name="Shape 175" descr="Bogen 22">
              <a:extLst>
                <a:ext uri="{FF2B5EF4-FFF2-40B4-BE49-F238E27FC236}">
                  <a16:creationId xmlns:a16="http://schemas.microsoft.com/office/drawing/2014/main" id="{CC99759B-160F-E94E-ADD8-B47AC542EA6D}"/>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300"/>
              </a:pPr>
              <a:endParaRPr sz="650" dirty="0"/>
            </a:p>
          </p:txBody>
        </p:sp>
        <p:sp>
          <p:nvSpPr>
            <p:cNvPr id="69" name="Shape 177" descr="Textfeld 25">
              <a:extLst>
                <a:ext uri="{FF2B5EF4-FFF2-40B4-BE49-F238E27FC236}">
                  <a16:creationId xmlns:a16="http://schemas.microsoft.com/office/drawing/2014/main" id="{3AF17078-ABC4-B342-88E0-CCBAD96C3982}"/>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rtlCol="0" anchor="t">
              <a:noAutofit/>
            </a:bodyPr>
            <a:lstStyle>
              <a:lvl1pPr algn="r">
                <a:defRPr sz="2600" b="1">
                  <a:solidFill>
                    <a:srgbClr val="25233F"/>
                  </a:solidFill>
                  <a:latin typeface="Century Gothic"/>
                  <a:ea typeface="Century Gothic"/>
                  <a:cs typeface="Century Gothic"/>
                  <a:sym typeface="Century Gothic"/>
                </a:defRPr>
              </a:lvl1pPr>
            </a:lstStyle>
            <a:p>
              <a:pPr rtl="0"/>
              <a:r>
                <a:rPr lang="de-DE" sz="1300">
                  <a:solidFill>
                    <a:schemeClr val="bg1"/>
                  </a:solidFill>
                </a:rPr>
                <a:t>05</a:t>
              </a:r>
            </a:p>
          </p:txBody>
        </p:sp>
      </p:grpSp>
      <p:sp>
        <p:nvSpPr>
          <p:cNvPr id="78" name="Text Placeholder 77">
            <a:extLst>
              <a:ext uri="{FF2B5EF4-FFF2-40B4-BE49-F238E27FC236}">
                <a16:creationId xmlns:a16="http://schemas.microsoft.com/office/drawing/2014/main" id="{DE15FC4E-8282-9E49-8171-0166CA9DBED9}"/>
              </a:ext>
            </a:extLst>
          </p:cNvPr>
          <p:cNvSpPr>
            <a:spLocks noGrp="1"/>
          </p:cNvSpPr>
          <p:nvPr>
            <p:ph type="body" sz="quarter" idx="12" hasCustomPrompt="1"/>
          </p:nvPr>
        </p:nvSpPr>
        <p:spPr>
          <a:xfrm>
            <a:off x="745810" y="2820462"/>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de-DE"/>
              <a:t>Insert - learning outcomes</a:t>
            </a:r>
          </a:p>
        </p:txBody>
      </p:sp>
      <p:grpSp>
        <p:nvGrpSpPr>
          <p:cNvPr id="79" name="Group 162" descr="Gruppieren 2">
            <a:extLst>
              <a:ext uri="{FF2B5EF4-FFF2-40B4-BE49-F238E27FC236}">
                <a16:creationId xmlns:a16="http://schemas.microsoft.com/office/drawing/2014/main" id="{243A3D33-158A-D64C-8B81-2D187BB55288}"/>
              </a:ext>
            </a:extLst>
          </p:cNvPr>
          <p:cNvGrpSpPr/>
          <p:nvPr userDrawn="1"/>
        </p:nvGrpSpPr>
        <p:grpSpPr>
          <a:xfrm>
            <a:off x="351906" y="2566794"/>
            <a:ext cx="1501076" cy="1539185"/>
            <a:chOff x="939242" y="252757"/>
            <a:chExt cx="3002151" cy="3078367"/>
          </a:xfrm>
        </p:grpSpPr>
        <p:sp>
          <p:nvSpPr>
            <p:cNvPr id="80" name="Shape 159" descr="Bogen 22">
              <a:extLst>
                <a:ext uri="{FF2B5EF4-FFF2-40B4-BE49-F238E27FC236}">
                  <a16:creationId xmlns:a16="http://schemas.microsoft.com/office/drawing/2014/main" id="{21C03BAE-F420-E047-9432-AC79FA0D3F42}"/>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chemeClr val="accent1"/>
              </a:solidFill>
              <a:prstDash val="solid"/>
              <a:round/>
            </a:ln>
            <a:effectLst/>
          </p:spPr>
          <p:txBody>
            <a:bodyPr wrap="square" lIns="22860" tIns="22860" rIns="22860" bIns="22860" numCol="1" rtlCol="0" anchor="ctr">
              <a:noAutofit/>
            </a:bodyPr>
            <a:lstStyle/>
            <a:p>
              <a:pPr algn="ctr" rtl="0">
                <a:defRPr sz="100"/>
              </a:pPr>
              <a:endParaRPr sz="100" dirty="0"/>
            </a:p>
          </p:txBody>
        </p:sp>
        <p:sp>
          <p:nvSpPr>
            <p:cNvPr id="81" name="Shape 161" descr="Textfeld 25">
              <a:extLst>
                <a:ext uri="{FF2B5EF4-FFF2-40B4-BE49-F238E27FC236}">
                  <a16:creationId xmlns:a16="http://schemas.microsoft.com/office/drawing/2014/main" id="{85F1C650-2247-DE4B-B53B-524CF3CA673E}"/>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rtlCol="0" anchor="t">
              <a:noAutofit/>
            </a:bodyPr>
            <a:lstStyle>
              <a:lvl1pPr algn="r">
                <a:defRPr sz="2600" b="1">
                  <a:solidFill>
                    <a:srgbClr val="25233F"/>
                  </a:solidFill>
                  <a:latin typeface="Century Gothic"/>
                  <a:ea typeface="Century Gothic"/>
                  <a:cs typeface="Century Gothic"/>
                  <a:sym typeface="Century Gothic"/>
                </a:defRPr>
              </a:lvl1pPr>
            </a:lstStyle>
            <a:p>
              <a:pPr rtl="0"/>
              <a:r>
                <a:rPr lang="de-DE" sz="1300">
                  <a:solidFill>
                    <a:schemeClr val="bg1"/>
                  </a:solidFill>
                </a:rPr>
                <a:t>01</a:t>
              </a:r>
            </a:p>
          </p:txBody>
        </p:sp>
      </p:grpSp>
      <p:sp>
        <p:nvSpPr>
          <p:cNvPr id="83" name="Text Placeholder 77">
            <a:extLst>
              <a:ext uri="{FF2B5EF4-FFF2-40B4-BE49-F238E27FC236}">
                <a16:creationId xmlns:a16="http://schemas.microsoft.com/office/drawing/2014/main" id="{6B97205C-BFD1-6242-9274-825F963EC10E}"/>
              </a:ext>
            </a:extLst>
          </p:cNvPr>
          <p:cNvSpPr>
            <a:spLocks noGrp="1"/>
          </p:cNvSpPr>
          <p:nvPr>
            <p:ph type="body" sz="quarter" idx="13" hasCustomPrompt="1"/>
          </p:nvPr>
        </p:nvSpPr>
        <p:spPr>
          <a:xfrm>
            <a:off x="3467919" y="2816324"/>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de-DE"/>
              <a:t>Insert - learning outcomes</a:t>
            </a:r>
          </a:p>
        </p:txBody>
      </p:sp>
      <p:sp>
        <p:nvSpPr>
          <p:cNvPr id="84" name="Text Placeholder 77">
            <a:extLst>
              <a:ext uri="{FF2B5EF4-FFF2-40B4-BE49-F238E27FC236}">
                <a16:creationId xmlns:a16="http://schemas.microsoft.com/office/drawing/2014/main" id="{621D2D71-8A09-5C48-B5CB-DEAE23D26E22}"/>
              </a:ext>
            </a:extLst>
          </p:cNvPr>
          <p:cNvSpPr>
            <a:spLocks noGrp="1"/>
          </p:cNvSpPr>
          <p:nvPr>
            <p:ph type="body" sz="quarter" idx="14" hasCustomPrompt="1"/>
          </p:nvPr>
        </p:nvSpPr>
        <p:spPr>
          <a:xfrm>
            <a:off x="748615" y="4861331"/>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de-DE"/>
              <a:t>Insert - learning outcomes</a:t>
            </a:r>
          </a:p>
        </p:txBody>
      </p:sp>
      <p:sp>
        <p:nvSpPr>
          <p:cNvPr id="85" name="Text Placeholder 77">
            <a:extLst>
              <a:ext uri="{FF2B5EF4-FFF2-40B4-BE49-F238E27FC236}">
                <a16:creationId xmlns:a16="http://schemas.microsoft.com/office/drawing/2014/main" id="{7264281C-9317-164E-92FC-CB2D2D7EDFC0}"/>
              </a:ext>
            </a:extLst>
          </p:cNvPr>
          <p:cNvSpPr>
            <a:spLocks noGrp="1"/>
          </p:cNvSpPr>
          <p:nvPr>
            <p:ph type="body" sz="quarter" idx="15" hasCustomPrompt="1"/>
          </p:nvPr>
        </p:nvSpPr>
        <p:spPr>
          <a:xfrm>
            <a:off x="3455297" y="4861330"/>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de-DE"/>
              <a:t>Insert - learning outcomes</a:t>
            </a:r>
          </a:p>
        </p:txBody>
      </p:sp>
      <p:sp>
        <p:nvSpPr>
          <p:cNvPr id="86" name="Text Placeholder 77">
            <a:extLst>
              <a:ext uri="{FF2B5EF4-FFF2-40B4-BE49-F238E27FC236}">
                <a16:creationId xmlns:a16="http://schemas.microsoft.com/office/drawing/2014/main" id="{5038E63C-59E0-A243-81CE-B8AD04D28CE2}"/>
              </a:ext>
            </a:extLst>
          </p:cNvPr>
          <p:cNvSpPr>
            <a:spLocks noGrp="1"/>
          </p:cNvSpPr>
          <p:nvPr>
            <p:ph type="body" sz="quarter" idx="16" hasCustomPrompt="1"/>
          </p:nvPr>
        </p:nvSpPr>
        <p:spPr>
          <a:xfrm>
            <a:off x="6159733" y="4861329"/>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de-DE"/>
              <a:t>Insert - learning outcomes</a:t>
            </a:r>
          </a:p>
        </p:txBody>
      </p:sp>
      <p:sp>
        <p:nvSpPr>
          <p:cNvPr id="87" name="Text Placeholder 77">
            <a:extLst>
              <a:ext uri="{FF2B5EF4-FFF2-40B4-BE49-F238E27FC236}">
                <a16:creationId xmlns:a16="http://schemas.microsoft.com/office/drawing/2014/main" id="{295AD10F-D7CC-FF41-B381-AE628F8D15CA}"/>
              </a:ext>
            </a:extLst>
          </p:cNvPr>
          <p:cNvSpPr>
            <a:spLocks noGrp="1"/>
          </p:cNvSpPr>
          <p:nvPr>
            <p:ph type="body" sz="quarter" idx="17" hasCustomPrompt="1"/>
          </p:nvPr>
        </p:nvSpPr>
        <p:spPr>
          <a:xfrm>
            <a:off x="6163739" y="2820461"/>
            <a:ext cx="2278653" cy="1053385"/>
          </a:xfrm>
        </p:spPr>
        <p:txBody>
          <a:bodyPr rtlCol="0"/>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rtl="0"/>
            <a:r>
              <a:rPr lang="de-DE"/>
              <a:t>Insert - learning outcomes</a:t>
            </a:r>
          </a:p>
        </p:txBody>
      </p:sp>
      <p:sp>
        <p:nvSpPr>
          <p:cNvPr id="88" name="Text Placeholder 12">
            <a:extLst>
              <a:ext uri="{FF2B5EF4-FFF2-40B4-BE49-F238E27FC236}">
                <a16:creationId xmlns:a16="http://schemas.microsoft.com/office/drawing/2014/main" id="{29E6576E-E7CC-9041-93C6-476A8EDA5EB1}"/>
              </a:ext>
            </a:extLst>
          </p:cNvPr>
          <p:cNvSpPr>
            <a:spLocks noGrp="1"/>
          </p:cNvSpPr>
          <p:nvPr>
            <p:ph type="body" sz="quarter" idx="18" hasCustomPrompt="1"/>
          </p:nvPr>
        </p:nvSpPr>
        <p:spPr>
          <a:xfrm>
            <a:off x="4572000" y="1274915"/>
            <a:ext cx="4080793" cy="1287207"/>
          </a:xfrm>
        </p:spPr>
        <p:txBody>
          <a:bodyPr rtlCol="0"/>
          <a:lstStyle>
            <a:lvl1pPr marL="0" indent="0">
              <a:buNone/>
              <a:defRPr sz="3400" b="1" i="0">
                <a:solidFill>
                  <a:schemeClr val="bg1"/>
                </a:solidFill>
                <a:latin typeface="Century Gothic" panose="020B0502020202020204" pitchFamily="34" charset="0"/>
              </a:defRPr>
            </a:lvl1pPr>
          </a:lstStyle>
          <a:p>
            <a:pPr lvl="0" rtl="0"/>
            <a:r>
              <a:rPr lang="de-DE"/>
              <a:t>Insert - title</a:t>
            </a:r>
          </a:p>
        </p:txBody>
      </p:sp>
    </p:spTree>
    <p:extLst>
      <p:ext uri="{BB962C8B-B14F-4D97-AF65-F5344CB8AC3E}">
        <p14:creationId xmlns:p14="http://schemas.microsoft.com/office/powerpoint/2010/main" val="47915443"/>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earning objectives 1">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7" name="Text Placeholder 6">
            <a:extLst>
              <a:ext uri="{FF2B5EF4-FFF2-40B4-BE49-F238E27FC236}">
                <a16:creationId xmlns:a16="http://schemas.microsoft.com/office/drawing/2014/main" id="{606D3A9E-396E-8844-92FE-17440105DCD6}"/>
              </a:ext>
            </a:extLst>
          </p:cNvPr>
          <p:cNvSpPr>
            <a:spLocks noGrp="1"/>
          </p:cNvSpPr>
          <p:nvPr>
            <p:ph type="body" sz="quarter" idx="11" hasCustomPrompt="1"/>
          </p:nvPr>
        </p:nvSpPr>
        <p:spPr>
          <a:xfrm>
            <a:off x="364153" y="2149371"/>
            <a:ext cx="8286848" cy="2281237"/>
          </a:xfrm>
        </p:spPr>
        <p:txBody>
          <a:bodyPr rtlCol="0"/>
          <a:lstStyle>
            <a:lvl1pPr marL="342900" indent="-342900">
              <a:lnSpc>
                <a:spcPct val="120000"/>
              </a:lnSpc>
              <a:buFont typeface="+mj-lt"/>
              <a:buAutoNum type="arabicPeriod"/>
              <a:defRPr sz="2000" b="0" i="0">
                <a:solidFill>
                  <a:schemeClr val="bg1"/>
                </a:solidFill>
                <a:latin typeface="Century Gothic" panose="020B0502020202020204" pitchFamily="34" charset="0"/>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de-DE"/>
              <a:t>Todays learning, point number 1</a:t>
            </a:r>
          </a:p>
          <a:p>
            <a:pPr lvl="0" rtl="0"/>
            <a:r>
              <a:rPr lang="de-DE"/>
              <a:t>Todays learning, point number 2</a:t>
            </a:r>
          </a:p>
          <a:p>
            <a:pPr lvl="0" rtl="0"/>
            <a:r>
              <a:rPr lang="de-DE"/>
              <a:t>Todays learning, point number 3</a:t>
            </a:r>
          </a:p>
          <a:p>
            <a:pPr lvl="0" rtl="0"/>
            <a:r>
              <a:rPr lang="de-DE"/>
              <a:t>Todays learning, point number 4</a:t>
            </a:r>
          </a:p>
          <a:p>
            <a:pPr lvl="0" rtl="0"/>
            <a:r>
              <a:rPr lang="de-DE"/>
              <a:t>Todays learning, point number 5</a:t>
            </a:r>
          </a:p>
        </p:txBody>
      </p:sp>
      <p:sp>
        <p:nvSpPr>
          <p:cNvPr id="3" name="TextBox 2">
            <a:extLst>
              <a:ext uri="{FF2B5EF4-FFF2-40B4-BE49-F238E27FC236}">
                <a16:creationId xmlns:a16="http://schemas.microsoft.com/office/drawing/2014/main" id="{C8B6831A-8E28-9B47-8661-BD7402B4E20A}"/>
              </a:ext>
            </a:extLst>
          </p:cNvPr>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de-DE" sz="3400" b="1" i="0" u="none" strike="noStrike" cap="none" spc="0" normalizeH="0">
                <a:ln>
                  <a:noFill/>
                </a:ln>
                <a:solidFill>
                  <a:schemeClr val="bg1"/>
                </a:solidFill>
                <a:effectLst/>
                <a:uFillTx/>
                <a:latin typeface="Century Gothic" panose="020B0502020202020204" pitchFamily="34" charset="0"/>
                <a:ea typeface="+mj-ea"/>
                <a:cs typeface="+mj-cs"/>
                <a:sym typeface="Calibri"/>
              </a:rPr>
              <a:t>Learning objectives</a:t>
            </a:r>
          </a:p>
        </p:txBody>
      </p:sp>
    </p:spTree>
    <p:extLst>
      <p:ext uri="{BB962C8B-B14F-4D97-AF65-F5344CB8AC3E}">
        <p14:creationId xmlns:p14="http://schemas.microsoft.com/office/powerpoint/2010/main" val="2373093239"/>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esson brief 1">
    <p:bg>
      <p:bgPr>
        <a:solidFill>
          <a:srgbClr val="091932"/>
        </a:solidFill>
        <a:effectLst/>
      </p:bgPr>
    </p:bg>
    <p:spTree>
      <p:nvGrpSpPr>
        <p:cNvPr id="1" name=""/>
        <p:cNvGrpSpPr/>
        <p:nvPr/>
      </p:nvGrpSpPr>
      <p:grpSpPr>
        <a:xfrm>
          <a:off x="0" y="0"/>
          <a:ext cx="0" cy="0"/>
          <a:chOff x="0" y="0"/>
          <a:chExt cx="0" cy="0"/>
        </a:xfrm>
      </p:grpSpPr>
      <p:sp>
        <p:nvSpPr>
          <p:cNvPr id="28" name="Shape 28"/>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pic>
        <p:nvPicPr>
          <p:cNvPr id="3" name="Picture 2">
            <a:extLst>
              <a:ext uri="{FF2B5EF4-FFF2-40B4-BE49-F238E27FC236}">
                <a16:creationId xmlns:a16="http://schemas.microsoft.com/office/drawing/2014/main" id="{B074F560-9965-FD44-8392-56ACD2F813E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4572000" y="438820"/>
            <a:ext cx="3708400" cy="241880"/>
          </a:xfrm>
        </p:spPr>
        <p:txBody>
          <a:bodyPr rtlCol="0"/>
          <a:lstStyle>
            <a:lvl1pPr algn="r">
              <a:defRPr sz="1000" b="1" i="0">
                <a:solidFill>
                  <a:srgbClr val="FFFFFF"/>
                </a:solidFill>
                <a:latin typeface="Century Gothic" panose="020B0502020202020204" pitchFamily="34" charset="0"/>
              </a:defRPr>
            </a:lvl1pPr>
          </a:lstStyle>
          <a:p>
            <a:pPr rtl="0"/>
            <a:r>
              <a:rPr lang="de-DE"/>
              <a:t>Click to edit Master title style</a:t>
            </a:r>
          </a:p>
        </p:txBody>
      </p:sp>
      <p:sp>
        <p:nvSpPr>
          <p:cNvPr id="6" name="Text Placeholder 5">
            <a:extLst>
              <a:ext uri="{FF2B5EF4-FFF2-40B4-BE49-F238E27FC236}">
                <a16:creationId xmlns:a16="http://schemas.microsoft.com/office/drawing/2014/main" id="{E9C08E28-4FBA-A447-BB6A-0B434A31EC46}"/>
              </a:ext>
            </a:extLst>
          </p:cNvPr>
          <p:cNvSpPr>
            <a:spLocks noGrp="1"/>
          </p:cNvSpPr>
          <p:nvPr>
            <p:ph type="body" sz="quarter" idx="11" hasCustomPrompt="1"/>
          </p:nvPr>
        </p:nvSpPr>
        <p:spPr>
          <a:xfrm>
            <a:off x="4572000" y="1823659"/>
            <a:ext cx="4183063" cy="3613150"/>
          </a:xfrm>
        </p:spPr>
        <p:txBody>
          <a:bodyPr rtlCol="0"/>
          <a:lstStyle>
            <a:lvl1pPr marL="0" indent="0">
              <a:lnSpc>
                <a:spcPct val="120000"/>
              </a:lnSpc>
              <a:buNone/>
              <a:defRPr sz="2000" b="0" i="0">
                <a:solidFill>
                  <a:schemeClr val="tx1"/>
                </a:solidFill>
                <a:latin typeface="Century Gothic" panose="020B0502020202020204" pitchFamily="34" charset="0"/>
              </a:defRPr>
            </a:lvl1pPr>
          </a:lstStyle>
          <a:p>
            <a:pPr lvl="0" rtl="0"/>
            <a:r>
              <a:rPr lang="de-DE"/>
              <a:t>Insert - body</a:t>
            </a:r>
          </a:p>
        </p:txBody>
      </p:sp>
      <p:sp>
        <p:nvSpPr>
          <p:cNvPr id="19" name="Text Placeholder 18">
            <a:extLst>
              <a:ext uri="{FF2B5EF4-FFF2-40B4-BE49-F238E27FC236}">
                <a16:creationId xmlns:a16="http://schemas.microsoft.com/office/drawing/2014/main" id="{6735A2E2-D566-E842-BAF4-702880C789B7}"/>
              </a:ext>
            </a:extLst>
          </p:cNvPr>
          <p:cNvSpPr>
            <a:spLocks noGrp="1"/>
          </p:cNvSpPr>
          <p:nvPr>
            <p:ph type="body" sz="quarter" idx="12" hasCustomPrompt="1"/>
          </p:nvPr>
        </p:nvSpPr>
        <p:spPr>
          <a:xfrm>
            <a:off x="1420409" y="5156433"/>
            <a:ext cx="2138363" cy="303212"/>
          </a:xfrm>
        </p:spPr>
        <p:txBody>
          <a:bodyPr rtlCol="0"/>
          <a:lstStyle>
            <a:lvl1pPr marL="0" indent="0" algn="ctr">
              <a:buNone/>
              <a:defRPr sz="2000" b="1" i="0">
                <a:solidFill>
                  <a:schemeClr val="accent1"/>
                </a:solidFill>
                <a:latin typeface="Century Gothic" panose="020B0502020202020204" pitchFamily="34" charset="0"/>
              </a:defRPr>
            </a:lvl1pPr>
          </a:lstStyle>
          <a:p>
            <a:pPr lvl="0" rtl="0"/>
            <a:r>
              <a:rPr lang="de-DE"/>
              <a:t>Insert - text</a:t>
            </a:r>
          </a:p>
        </p:txBody>
      </p:sp>
      <p:sp>
        <p:nvSpPr>
          <p:cNvPr id="24" name="Oval 23">
            <a:extLst>
              <a:ext uri="{FF2B5EF4-FFF2-40B4-BE49-F238E27FC236}">
                <a16:creationId xmlns:a16="http://schemas.microsoft.com/office/drawing/2014/main" id="{5395F891-9C10-974B-B620-09FB3ED1C352}"/>
              </a:ext>
            </a:extLst>
          </p:cNvPr>
          <p:cNvSpPr/>
          <p:nvPr userDrawn="1"/>
        </p:nvSpPr>
        <p:spPr>
          <a:xfrm>
            <a:off x="876784" y="1823659"/>
            <a:ext cx="3234800" cy="3234800"/>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rtl="0"/>
            <a:endParaRPr lang="en-US" sz="1100">
              <a:solidFill>
                <a:srgbClr val="FFFFFF"/>
              </a:solidFill>
              <a:latin typeface="Helvetica Neue Medium"/>
              <a:ea typeface="Helvetica Neue Medium"/>
              <a:cs typeface="Helvetica Neue Medium"/>
              <a:sym typeface="Helvetica Neue Medium"/>
            </a:endParaRPr>
          </a:p>
        </p:txBody>
      </p:sp>
      <p:sp>
        <p:nvSpPr>
          <p:cNvPr id="11" name="Text Placeholder 16">
            <a:extLst>
              <a:ext uri="{FF2B5EF4-FFF2-40B4-BE49-F238E27FC236}">
                <a16:creationId xmlns:a16="http://schemas.microsoft.com/office/drawing/2014/main" id="{72E5193C-2054-1F4C-A085-EC574A6B1F23}"/>
              </a:ext>
            </a:extLst>
          </p:cNvPr>
          <p:cNvSpPr>
            <a:spLocks noGrp="1"/>
          </p:cNvSpPr>
          <p:nvPr>
            <p:ph type="body" sz="quarter" idx="10" hasCustomPrompt="1"/>
          </p:nvPr>
        </p:nvSpPr>
        <p:spPr>
          <a:xfrm>
            <a:off x="364153" y="984518"/>
            <a:ext cx="7426832" cy="708897"/>
          </a:xfrm>
        </p:spPr>
        <p:txBody>
          <a:bodyPr rtlCol="0"/>
          <a:lstStyle>
            <a:lvl1pPr marL="0" indent="0">
              <a:buFontTx/>
              <a:buNone/>
              <a:defRPr sz="3400" b="1" i="0">
                <a:solidFill>
                  <a:schemeClr val="tx1"/>
                </a:solidFill>
                <a:latin typeface="Century Gothic" panose="020B0502020202020204" pitchFamily="34" charset="0"/>
              </a:defRPr>
            </a:lvl1pPr>
          </a:lstStyle>
          <a:p>
            <a:pPr lvl="0" rtl="0"/>
            <a:r>
              <a:rPr lang="de-DE"/>
              <a:t>Insert - title</a:t>
            </a:r>
          </a:p>
        </p:txBody>
      </p:sp>
    </p:spTree>
    <p:extLst>
      <p:ext uri="{BB962C8B-B14F-4D97-AF65-F5344CB8AC3E}">
        <p14:creationId xmlns:p14="http://schemas.microsoft.com/office/powerpoint/2010/main" val="3539582803"/>
      </p:ext>
    </p:extLst>
  </p:cSld>
  <p:clrMapOvr>
    <a:masterClrMapping/>
  </p:clrMapOvr>
  <p:transition spd="med"/>
  <p:extLst>
    <p:ext uri="{DCECCB84-F9BA-43D5-87BE-67443E8EF086}">
      <p15:sldGuideLst xmlns:p15="http://schemas.microsoft.com/office/powerpoint/2012/main">
        <p15:guide id="3" pos="249">
          <p15:clr>
            <a:srgbClr val="FFFFFF"/>
          </p15:clr>
        </p15:guide>
        <p15:guide id="4" pos="5511">
          <p15:clr>
            <a:srgbClr val="FFFFFF"/>
          </p15:clr>
        </p15:guide>
        <p15:guide id="7" orient="horz" pos="4201">
          <p15:clr>
            <a:srgbClr val="FFFFFF"/>
          </p15:clr>
        </p15:guide>
        <p15:guide id="9" orient="horz" pos="686" userDrawn="1">
          <p15:clr>
            <a:srgbClr val="FFFFFF"/>
          </p15:clr>
        </p15:guide>
        <p15:guide id="10" pos="2880">
          <p15:clr>
            <a:srgbClr val="FFFFFF"/>
          </p15:clr>
        </p15:guide>
        <p15:guide id="11" pos="1565">
          <p15:clr>
            <a:srgbClr val="FFFFFF"/>
          </p15:clr>
        </p15:guide>
        <p15:guide id="12" pos="4195">
          <p15:clr>
            <a:srgbClr val="FFFFFF"/>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tandard page 1">
    <p:spTree>
      <p:nvGrpSpPr>
        <p:cNvPr id="1" name=""/>
        <p:cNvGrpSpPr/>
        <p:nvPr/>
      </p:nvGrpSpPr>
      <p:grpSpPr>
        <a:xfrm>
          <a:off x="0" y="0"/>
          <a:ext cx="0" cy="0"/>
          <a:chOff x="0" y="0"/>
          <a:chExt cx="0" cy="0"/>
        </a:xfrm>
      </p:grpSpPr>
      <p:sp>
        <p:nvSpPr>
          <p:cNvPr id="11" name="Shape 137">
            <a:extLst>
              <a:ext uri="{FF2B5EF4-FFF2-40B4-BE49-F238E27FC236}">
                <a16:creationId xmlns:a16="http://schemas.microsoft.com/office/drawing/2014/main" id="{32AC3A96-9A16-2444-A037-922EE73E7E3C}"/>
              </a:ext>
            </a:extLst>
          </p:cNvPr>
          <p:cNvSpPr>
            <a:spLocks noChangeAspect="1"/>
          </p:cNvSpPr>
          <p:nvPr userDrawn="1"/>
        </p:nvSpPr>
        <p:spPr>
          <a:xfrm>
            <a:off x="-1840888" y="-1528792"/>
            <a:ext cx="6488014" cy="6488014"/>
          </a:xfrm>
          <a:prstGeom prst="ellipse">
            <a:avLst/>
          </a:prstGeom>
          <a:solidFill>
            <a:schemeClr val="accent1">
              <a:alpha val="19773"/>
            </a:schemeClr>
          </a:solidFill>
          <a:ln w="12700">
            <a:miter lim="400000"/>
          </a:ln>
          <a:extLst>
            <a:ext uri="{C572A759-6A51-4108-AA02-DFA0A04FC94B}">
              <ma14:wrappingTextBoxFlag xmlns="" xmlns:ma14="http://schemas.microsoft.com/office/mac/drawingml/2011/main" val="1"/>
            </a:ext>
          </a:extLst>
        </p:spPr>
        <p:txBody>
          <a:bodyPr lIns="22860" rIns="22860" rtlCol="0" anchor="ctr"/>
          <a:lstStyle/>
          <a:p>
            <a:pPr rtl="0"/>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0"/>
            <a:ext cx="5296060" cy="1102949"/>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de-DE"/>
              <a:t>Insert - title</a:t>
            </a:r>
          </a:p>
        </p:txBody>
      </p:sp>
      <p:sp>
        <p:nvSpPr>
          <p:cNvPr id="10" name="Text Placeholder 6">
            <a:extLst>
              <a:ext uri="{FF2B5EF4-FFF2-40B4-BE49-F238E27FC236}">
                <a16:creationId xmlns:a16="http://schemas.microsoft.com/office/drawing/2014/main" id="{EEB0831D-7D6E-2048-9162-3026DB2527CA}"/>
              </a:ext>
            </a:extLst>
          </p:cNvPr>
          <p:cNvSpPr>
            <a:spLocks noGrp="1"/>
          </p:cNvSpPr>
          <p:nvPr>
            <p:ph type="body" sz="quarter" idx="11" hasCustomPrompt="1"/>
          </p:nvPr>
        </p:nvSpPr>
        <p:spPr>
          <a:xfrm>
            <a:off x="363538" y="2149372"/>
            <a:ext cx="6224587" cy="2281236"/>
          </a:xfrm>
        </p:spPr>
        <p:txBody>
          <a:bodyPr rtlCol="0"/>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de-DE"/>
              <a:t>Insert - body</a:t>
            </a:r>
          </a:p>
        </p:txBody>
      </p:sp>
    </p:spTree>
    <p:extLst>
      <p:ext uri="{BB962C8B-B14F-4D97-AF65-F5344CB8AC3E}">
        <p14:creationId xmlns:p14="http://schemas.microsoft.com/office/powerpoint/2010/main" val="1341297209"/>
      </p:ext>
    </p:extLst>
  </p:cSld>
  <p:clrMapOvr>
    <a:masterClrMapping/>
  </p:clrMapOvr>
  <p:transition spd="med"/>
  <p:extLst>
    <p:ext uri="{DCECCB84-F9BA-43D5-87BE-67443E8EF086}">
      <p15:sldGuideLst xmlns:p15="http://schemas.microsoft.com/office/powerpoint/2012/main">
        <p15:guide id="2" pos="249" userDrawn="1">
          <p15:clr>
            <a:srgbClr val="FFFFFF"/>
          </p15:clr>
        </p15:guide>
        <p15:guide id="3" pos="5511" userDrawn="1">
          <p15:clr>
            <a:srgbClr val="FFFFFF"/>
          </p15:clr>
        </p15:guide>
        <p15:guide id="7" orient="horz" pos="4201" userDrawn="1">
          <p15:clr>
            <a:srgbClr val="FFFFFF"/>
          </p15:clr>
        </p15:guide>
        <p15:guide id="10" orient="horz" pos="686" userDrawn="1">
          <p15:clr>
            <a:srgbClr val="FFFFFF"/>
          </p15:clr>
        </p15:guide>
        <p15:guide id="11" pos="2880" userDrawn="1">
          <p15:clr>
            <a:srgbClr val="FFFFFF"/>
          </p15:clr>
        </p15:guide>
        <p15:guide id="12" pos="4150" userDrawn="1">
          <p15:clr>
            <a:srgbClr val="FFFFFF"/>
          </p15:clr>
        </p15:guide>
        <p15:guide id="13" pos="1565" userDrawn="1">
          <p15:clr>
            <a:srgbClr val="FFFFFF"/>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
        <p:nvSpPr>
          <p:cNvPr id="9" name="Text Placeholder 16">
            <a:extLst>
              <a:ext uri="{FF2B5EF4-FFF2-40B4-BE49-F238E27FC236}">
                <a16:creationId xmlns:a16="http://schemas.microsoft.com/office/drawing/2014/main" id="{B09F33C7-154F-8743-88DD-6BDF2127E64E}"/>
              </a:ext>
            </a:extLst>
          </p:cNvPr>
          <p:cNvSpPr>
            <a:spLocks noGrp="1"/>
          </p:cNvSpPr>
          <p:nvPr>
            <p:ph type="body" sz="quarter" idx="10" hasCustomPrompt="1"/>
          </p:nvPr>
        </p:nvSpPr>
        <p:spPr>
          <a:xfrm>
            <a:off x="364153" y="992610"/>
            <a:ext cx="5296060" cy="1102949"/>
          </a:xfrm>
        </p:spPr>
        <p:txBody>
          <a:bodyPr rtlCol="0"/>
          <a:lstStyle>
            <a:lvl1pPr marL="0" indent="0">
              <a:buFontTx/>
              <a:buNone/>
              <a:defRPr sz="3400" b="1" i="0">
                <a:solidFill>
                  <a:schemeClr val="bg1"/>
                </a:solidFill>
                <a:latin typeface="Century Gothic" panose="020B0502020202020204" pitchFamily="34" charset="0"/>
              </a:defRPr>
            </a:lvl1pPr>
          </a:lstStyle>
          <a:p>
            <a:pPr lvl="0" rtl="0"/>
            <a:r>
              <a:rPr lang="de-DE"/>
              <a:t>Insert - title</a:t>
            </a:r>
          </a:p>
        </p:txBody>
      </p:sp>
      <p:sp>
        <p:nvSpPr>
          <p:cNvPr id="10" name="Text Placeholder 6">
            <a:extLst>
              <a:ext uri="{FF2B5EF4-FFF2-40B4-BE49-F238E27FC236}">
                <a16:creationId xmlns:a16="http://schemas.microsoft.com/office/drawing/2014/main" id="{0D212C93-0601-3140-929D-DC384C3C2575}"/>
              </a:ext>
            </a:extLst>
          </p:cNvPr>
          <p:cNvSpPr>
            <a:spLocks noGrp="1"/>
          </p:cNvSpPr>
          <p:nvPr>
            <p:ph type="body" sz="quarter" idx="11" hasCustomPrompt="1"/>
          </p:nvPr>
        </p:nvSpPr>
        <p:spPr>
          <a:xfrm>
            <a:off x="363538" y="2149372"/>
            <a:ext cx="6224587" cy="2281236"/>
          </a:xfrm>
        </p:spPr>
        <p:txBody>
          <a:bodyPr rtlCol="0"/>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de-DE"/>
              <a:t>Insert - body</a:t>
            </a:r>
          </a:p>
        </p:txBody>
      </p:sp>
    </p:spTree>
    <p:extLst>
      <p:ext uri="{BB962C8B-B14F-4D97-AF65-F5344CB8AC3E}">
        <p14:creationId xmlns:p14="http://schemas.microsoft.com/office/powerpoint/2010/main" val="230450756"/>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rtlCol="0"/>
          <a:lstStyle>
            <a:lvl1pPr algn="r">
              <a:defRPr sz="1000" b="1" i="0">
                <a:solidFill>
                  <a:srgbClr val="25233F"/>
                </a:solidFill>
                <a:latin typeface="Century Gothic" panose="020B0502020202020204" pitchFamily="34" charset="0"/>
              </a:defRPr>
            </a:lvl1pPr>
          </a:lstStyle>
          <a:p>
            <a:pPr rtl="0"/>
            <a:r>
              <a:rPr lang="de-DE"/>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Tree>
    <p:extLst>
      <p:ext uri="{BB962C8B-B14F-4D97-AF65-F5344CB8AC3E}">
        <p14:creationId xmlns:p14="http://schemas.microsoft.com/office/powerpoint/2010/main" val="2555190561"/>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tandard page 3">
    <p:bg>
      <p:bgPr>
        <a:solidFill>
          <a:srgbClr val="091932"/>
        </a:solidFill>
        <a:effectLst/>
      </p:bgPr>
    </p:bg>
    <p:spTree>
      <p:nvGrpSpPr>
        <p:cNvPr id="1" name=""/>
        <p:cNvGrpSpPr/>
        <p:nvPr/>
      </p:nvGrpSpPr>
      <p:grpSpPr>
        <a:xfrm>
          <a:off x="0" y="0"/>
          <a:ext cx="0" cy="0"/>
          <a:chOff x="0" y="0"/>
          <a:chExt cx="0" cy="0"/>
        </a:xfrm>
      </p:grpSpPr>
      <p:sp>
        <p:nvSpPr>
          <p:cNvPr id="28" name="Shape 28"/>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pic>
        <p:nvPicPr>
          <p:cNvPr id="3" name="Picture 2">
            <a:extLst>
              <a:ext uri="{FF2B5EF4-FFF2-40B4-BE49-F238E27FC236}">
                <a16:creationId xmlns:a16="http://schemas.microsoft.com/office/drawing/2014/main" id="{B074F560-9965-FD44-8392-56ACD2F813E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4572000" y="438820"/>
            <a:ext cx="3708400" cy="241880"/>
          </a:xfrm>
        </p:spPr>
        <p:txBody>
          <a:bodyPr rtlCol="0"/>
          <a:lstStyle>
            <a:lvl1pPr algn="r">
              <a:defRPr sz="1000" b="1" i="0">
                <a:solidFill>
                  <a:srgbClr val="FFFFFF"/>
                </a:solidFill>
                <a:latin typeface="Century Gothic" panose="020B0502020202020204" pitchFamily="34" charset="0"/>
              </a:defRPr>
            </a:lvl1pPr>
          </a:lstStyle>
          <a:p>
            <a:pPr rtl="0"/>
            <a:r>
              <a:rPr lang="de-DE"/>
              <a:t>Click to edit Master title style</a:t>
            </a:r>
          </a:p>
        </p:txBody>
      </p:sp>
      <p:sp>
        <p:nvSpPr>
          <p:cNvPr id="9" name="Text Placeholder 16">
            <a:extLst>
              <a:ext uri="{FF2B5EF4-FFF2-40B4-BE49-F238E27FC236}">
                <a16:creationId xmlns:a16="http://schemas.microsoft.com/office/drawing/2014/main" id="{4B193DB1-D32E-7146-93A0-23A108038669}"/>
              </a:ext>
            </a:extLst>
          </p:cNvPr>
          <p:cNvSpPr>
            <a:spLocks noGrp="1"/>
          </p:cNvSpPr>
          <p:nvPr>
            <p:ph type="body" sz="quarter" idx="10" hasCustomPrompt="1"/>
          </p:nvPr>
        </p:nvSpPr>
        <p:spPr>
          <a:xfrm>
            <a:off x="364153" y="992610"/>
            <a:ext cx="5296060" cy="1102949"/>
          </a:xfrm>
        </p:spPr>
        <p:txBody>
          <a:bodyPr rtlCol="0"/>
          <a:lstStyle>
            <a:lvl1pPr marL="0" indent="0">
              <a:buFontTx/>
              <a:buNone/>
              <a:defRPr sz="3400" b="1" i="0">
                <a:solidFill>
                  <a:schemeClr val="tx1"/>
                </a:solidFill>
                <a:latin typeface="Century Gothic" panose="020B0502020202020204" pitchFamily="34" charset="0"/>
              </a:defRPr>
            </a:lvl1pPr>
          </a:lstStyle>
          <a:p>
            <a:pPr lvl="0" rtl="0"/>
            <a:r>
              <a:rPr lang="de-DE"/>
              <a:t>Insert - title</a:t>
            </a:r>
          </a:p>
        </p:txBody>
      </p:sp>
      <p:sp>
        <p:nvSpPr>
          <p:cNvPr id="10" name="Text Placeholder 6">
            <a:extLst>
              <a:ext uri="{FF2B5EF4-FFF2-40B4-BE49-F238E27FC236}">
                <a16:creationId xmlns:a16="http://schemas.microsoft.com/office/drawing/2014/main" id="{6A809499-F347-CD45-8A3A-6C8629BAD501}"/>
              </a:ext>
            </a:extLst>
          </p:cNvPr>
          <p:cNvSpPr>
            <a:spLocks noGrp="1"/>
          </p:cNvSpPr>
          <p:nvPr>
            <p:ph type="body" sz="quarter" idx="11" hasCustomPrompt="1"/>
          </p:nvPr>
        </p:nvSpPr>
        <p:spPr>
          <a:xfrm>
            <a:off x="363538" y="2149372"/>
            <a:ext cx="6224587" cy="2281236"/>
          </a:xfrm>
        </p:spPr>
        <p:txBody>
          <a:bodyPr rtlCol="0"/>
          <a:lstStyle>
            <a:lvl1pPr marL="0" indent="0">
              <a:lnSpc>
                <a:spcPct val="120000"/>
              </a:lnSpc>
              <a:buNone/>
              <a:defRPr sz="2000" b="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rtl="0"/>
            <a:r>
              <a:rPr lang="de-DE"/>
              <a:t>Insert - body</a:t>
            </a:r>
          </a:p>
        </p:txBody>
      </p:sp>
    </p:spTree>
    <p:extLst>
      <p:ext uri="{BB962C8B-B14F-4D97-AF65-F5344CB8AC3E}">
        <p14:creationId xmlns:p14="http://schemas.microsoft.com/office/powerpoint/2010/main" val="2555993427"/>
      </p:ext>
    </p:extLst>
  </p:cSld>
  <p:clrMapOvr>
    <a:masterClrMapping/>
  </p:clrMapOvr>
  <p:transition spd="med"/>
  <p:extLst>
    <p:ext uri="{DCECCB84-F9BA-43D5-87BE-67443E8EF086}">
      <p15:sldGuideLst xmlns:p15="http://schemas.microsoft.com/office/powerpoint/2012/main">
        <p15:guide id="3" pos="249">
          <p15:clr>
            <a:srgbClr val="FFFFFF"/>
          </p15:clr>
        </p15:guide>
        <p15:guide id="4" pos="5511">
          <p15:clr>
            <a:srgbClr val="FFFFFF"/>
          </p15:clr>
        </p15:guide>
        <p15:guide id="7" orient="horz" pos="4201">
          <p15:clr>
            <a:srgbClr val="FFFFFF"/>
          </p15:clr>
        </p15:guide>
        <p15:guide id="9" orient="horz" pos="686" userDrawn="1">
          <p15:clr>
            <a:srgbClr val="FFFFFF"/>
          </p15:clr>
        </p15:guide>
        <p15:guide id="10" pos="2880">
          <p15:clr>
            <a:srgbClr val="FFFFFF"/>
          </p15:clr>
        </p15:guide>
        <p15:guide id="11" pos="1565">
          <p15:clr>
            <a:srgbClr val="FFFFFF"/>
          </p15:clr>
        </p15:guide>
        <p15:guide id="12" pos="4195">
          <p15:clr>
            <a:srgbClr val="FFFFFF"/>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457200" y="92075"/>
            <a:ext cx="8229600" cy="1508126"/>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ctr"/>
          <a:lstStyle/>
          <a:p>
            <a:pPr rtl="0"/>
            <a:r>
              <a:t>Title Text</a:t>
            </a:r>
          </a:p>
        </p:txBody>
      </p:sp>
      <p:sp>
        <p:nvSpPr>
          <p:cNvPr id="3" name="Shape 3"/>
          <p:cNvSpPr>
            <a:spLocks noGrp="1"/>
          </p:cNvSpPr>
          <p:nvPr>
            <p:ph type="body" idx="1"/>
          </p:nvPr>
        </p:nvSpPr>
        <p:spPr>
          <a:xfrm>
            <a:off x="457200" y="1600200"/>
            <a:ext cx="8229600" cy="5257800"/>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lstStyle/>
          <a:p>
            <a:pPr rtl="0"/>
            <a:r>
              <a:t>Body Level One</a:t>
            </a:r>
          </a:p>
          <a:p>
            <a:pPr lvl="1" rtl="0"/>
            <a:r>
              <a:t>Body Level Two</a:t>
            </a:r>
          </a:p>
          <a:p>
            <a:pPr lvl="2" rtl="0"/>
            <a:r>
              <a:t>Body Level Three</a:t>
            </a:r>
          </a:p>
          <a:p>
            <a:pPr lvl="3" rtl="0"/>
            <a:r>
              <a:t>Body Level Four</a:t>
            </a:r>
          </a:p>
          <a:p>
            <a:pPr lvl="4" rtl="0"/>
            <a:r>
              <a:t>Body Level Five</a:t>
            </a:r>
          </a:p>
        </p:txBody>
      </p:sp>
      <p:sp>
        <p:nvSpPr>
          <p:cNvPr id="4" name="Shape 4"/>
          <p:cNvSpPr>
            <a:spLocks noGrp="1"/>
          </p:cNvSpPr>
          <p:nvPr>
            <p:ph type="sldNum" sz="quarter" idx="2"/>
          </p:nvPr>
        </p:nvSpPr>
        <p:spPr>
          <a:xfrm>
            <a:off x="6371101" y="6264017"/>
            <a:ext cx="182099" cy="184666"/>
          </a:xfrm>
          <a:prstGeom prst="rect">
            <a:avLst/>
          </a:prstGeom>
          <a:ln w="12700">
            <a:miter lim="400000"/>
          </a:ln>
        </p:spPr>
        <p:txBody>
          <a:bodyPr wrap="none" lIns="45719" rIns="45719" rtlCol="0" anchor="ctr">
            <a:spAutoFit/>
          </a:bodyPr>
          <a:lstStyle>
            <a:lvl1pPr algn="r">
              <a:defRPr sz="600"/>
            </a:lvl1pPr>
          </a:lstStyle>
          <a:p>
            <a:pPr rtl="0"/>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54" r:id="rId1"/>
    <p:sldLayoutId id="2147483660" r:id="rId2"/>
    <p:sldLayoutId id="2147483659" r:id="rId3"/>
    <p:sldLayoutId id="2147483673" r:id="rId4"/>
    <p:sldLayoutId id="2147483657" r:id="rId5"/>
    <p:sldLayoutId id="2147483656" r:id="rId6"/>
    <p:sldLayoutId id="2147483664" r:id="rId7"/>
    <p:sldLayoutId id="2147483678" r:id="rId8"/>
    <p:sldLayoutId id="2147483667" r:id="rId9"/>
    <p:sldLayoutId id="2147483679" r:id="rId10"/>
    <p:sldLayoutId id="2147483663" r:id="rId11"/>
    <p:sldLayoutId id="2147483658" r:id="rId12"/>
    <p:sldLayoutId id="2147483666" r:id="rId13"/>
    <p:sldLayoutId id="2147483662" r:id="rId14"/>
    <p:sldLayoutId id="2147483675" r:id="rId15"/>
    <p:sldLayoutId id="2147483676" r:id="rId16"/>
    <p:sldLayoutId id="2147483677" r:id="rId17"/>
    <p:sldLayoutId id="2147483669" r:id="rId18"/>
    <p:sldLayoutId id="2147483670" r:id="rId19"/>
    <p:sldLayoutId id="2147483671" r:id="rId20"/>
    <p:sldLayoutId id="2147483672" r:id="rId21"/>
    <p:sldLayoutId id="2147483680" r:id="rId22"/>
    <p:sldLayoutId id="2147483668" r:id="rId23"/>
    <p:sldLayoutId id="2147483674" r:id="rId24"/>
  </p:sldLayoutIdLst>
  <p:transition spd="med"/>
  <p:txStyles>
    <p:titleStyle>
      <a:lvl1pPr marL="0" marR="0" indent="0" algn="l" defTabSz="914400" rtl="0" latinLnBrk="0">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p:bodyStyle>
    <p:otherStyle>
      <a:lvl1pPr marL="0" marR="0" indent="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1pPr>
      <a:lvl2pPr marL="0" marR="0" indent="2286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2pPr>
      <a:lvl3pPr marL="0" marR="0" indent="4572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3pPr>
      <a:lvl4pPr marL="0" marR="0" indent="6858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4pPr>
      <a:lvl5pPr marL="0" marR="0" indent="9144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5pPr>
      <a:lvl6pPr marL="0" marR="0" indent="11430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6pPr>
      <a:lvl7pPr marL="0" marR="0" indent="13716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7pPr>
      <a:lvl8pPr marL="0" marR="0" indent="16002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8pPr>
      <a:lvl9pPr marL="0" marR="0" indent="18288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13">
            <a:extLst>
              <a:ext uri="{FF2B5EF4-FFF2-40B4-BE49-F238E27FC236}">
                <a16:creationId xmlns:a16="http://schemas.microsoft.com/office/drawing/2014/main" id="{74B30504-2B7A-2043-8AA9-61731CAD4426}"/>
              </a:ext>
            </a:extLst>
          </p:cNvPr>
          <p:cNvSpPr/>
          <p:nvPr/>
        </p:nvSpPr>
        <p:spPr>
          <a:xfrm>
            <a:off x="2726914" y="-1883820"/>
            <a:ext cx="7964625" cy="7963200"/>
          </a:xfrm>
          <a:prstGeom prst="ellipse">
            <a:avLst/>
          </a:prstGeom>
          <a:blipFill>
            <a:blip r:embed="rId2" cstate="email">
              <a:extLst>
                <a:ext uri="{28A0092B-C50C-407E-A947-70E740481C1C}">
                  <a14:useLocalDpi xmlns:a14="http://schemas.microsoft.com/office/drawing/2010/main"/>
                </a:ext>
              </a:extLst>
            </a:blip>
            <a:stretch>
              <a:fillRect/>
            </a:stretch>
          </a:blip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2860" tIns="22860" rIns="22860" bIns="22860" numCol="1" spcCol="38100" rtlCol="0" anchor="ctr">
            <a:spAutoFit/>
          </a:bodyPr>
          <a:lstStyle/>
          <a:p>
            <a:pPr rtl="0"/>
            <a:endParaRPr lang="en-US"/>
          </a:p>
        </p:txBody>
      </p:sp>
      <p:sp>
        <p:nvSpPr>
          <p:cNvPr id="2" name="Text Placeholder 1">
            <a:extLst>
              <a:ext uri="{FF2B5EF4-FFF2-40B4-BE49-F238E27FC236}">
                <a16:creationId xmlns:a16="http://schemas.microsoft.com/office/drawing/2014/main" id="{258AEF7D-3B34-394C-90CE-76676DB3D893}"/>
              </a:ext>
            </a:extLst>
          </p:cNvPr>
          <p:cNvSpPr>
            <a:spLocks noGrp="1"/>
          </p:cNvSpPr>
          <p:nvPr>
            <p:ph type="body" sz="quarter" idx="10"/>
          </p:nvPr>
        </p:nvSpPr>
        <p:spPr/>
        <p:txBody>
          <a:bodyPr rtlCol="0"/>
          <a:lstStyle/>
          <a:p>
            <a:pPr rtl="0"/>
            <a:r>
              <a:rPr lang="de-DE"/>
              <a:t>Lektion 3</a:t>
            </a:r>
          </a:p>
        </p:txBody>
      </p:sp>
      <p:sp>
        <p:nvSpPr>
          <p:cNvPr id="3" name="Text Placeholder 2">
            <a:extLst>
              <a:ext uri="{FF2B5EF4-FFF2-40B4-BE49-F238E27FC236}">
                <a16:creationId xmlns:a16="http://schemas.microsoft.com/office/drawing/2014/main" id="{47F29501-87BA-F841-890F-4F5B1DC029C3}"/>
              </a:ext>
            </a:extLst>
          </p:cNvPr>
          <p:cNvSpPr>
            <a:spLocks noGrp="1"/>
          </p:cNvSpPr>
          <p:nvPr>
            <p:ph type="body" sz="quarter" idx="11"/>
          </p:nvPr>
        </p:nvSpPr>
        <p:spPr>
          <a:xfrm>
            <a:off x="318919" y="3748389"/>
            <a:ext cx="3580419" cy="2112962"/>
          </a:xfrm>
        </p:spPr>
        <p:txBody>
          <a:bodyPr rtlCol="0"/>
          <a:lstStyle/>
          <a:p>
            <a:pPr rtl="0"/>
            <a:r>
              <a:rPr lang="de-DE"/>
              <a:t>Was isst ein Arktisforscher?</a:t>
            </a:r>
          </a:p>
        </p:txBody>
      </p:sp>
      <p:sp>
        <p:nvSpPr>
          <p:cNvPr id="4" name="Text Placeholder 3">
            <a:extLst>
              <a:ext uri="{FF2B5EF4-FFF2-40B4-BE49-F238E27FC236}">
                <a16:creationId xmlns:a16="http://schemas.microsoft.com/office/drawing/2014/main" id="{FA31286A-A9EA-0D46-9A23-F78169150DEF}"/>
              </a:ext>
            </a:extLst>
          </p:cNvPr>
          <p:cNvSpPr>
            <a:spLocks noGrp="1"/>
          </p:cNvSpPr>
          <p:nvPr>
            <p:ph type="body" sz="quarter" idx="12"/>
          </p:nvPr>
        </p:nvSpPr>
        <p:spPr>
          <a:xfrm>
            <a:off x="400438" y="214647"/>
            <a:ext cx="1904351" cy="292537"/>
          </a:xfrm>
          <a:solidFill>
            <a:srgbClr val="8AA3A7"/>
          </a:solidFill>
        </p:spPr>
        <p:txBody>
          <a:bodyPr rtlCol="0"/>
          <a:lstStyle/>
          <a:p>
            <a:pPr rtl="0"/>
            <a:r>
              <a:rPr lang="de-DE" dirty="0"/>
              <a:t>Vereiste Ozeane</a:t>
            </a:r>
          </a:p>
        </p:txBody>
      </p:sp>
      <p:sp>
        <p:nvSpPr>
          <p:cNvPr id="5" name="Text Placeholder 4">
            <a:extLst>
              <a:ext uri="{FF2B5EF4-FFF2-40B4-BE49-F238E27FC236}">
                <a16:creationId xmlns:a16="http://schemas.microsoft.com/office/drawing/2014/main" id="{F30D27A6-B684-974E-BCF1-9FAB803EB094}"/>
              </a:ext>
            </a:extLst>
          </p:cNvPr>
          <p:cNvSpPr>
            <a:spLocks noGrp="1"/>
          </p:cNvSpPr>
          <p:nvPr>
            <p:ph type="body" sz="quarter" idx="13"/>
          </p:nvPr>
        </p:nvSpPr>
        <p:spPr>
          <a:xfrm>
            <a:off x="388665" y="584182"/>
            <a:ext cx="2204110" cy="170820"/>
          </a:xfrm>
          <a:solidFill>
            <a:srgbClr val="8AA3A7"/>
          </a:solidFill>
        </p:spPr>
        <p:txBody>
          <a:bodyPr rtlCol="0"/>
          <a:lstStyle/>
          <a:p>
            <a:pPr rtl="0"/>
            <a:r>
              <a:rPr lang="de-DE" dirty="0"/>
              <a:t>Fächerübergreifender Lehrplan | 7-11</a:t>
            </a:r>
          </a:p>
        </p:txBody>
      </p:sp>
      <p:pic>
        <p:nvPicPr>
          <p:cNvPr id="9" name="Picture 8" descr="A picture containing drawing&#10;&#10;Description automatically generated">
            <a:extLst>
              <a:ext uri="{FF2B5EF4-FFF2-40B4-BE49-F238E27FC236}">
                <a16:creationId xmlns:a16="http://schemas.microsoft.com/office/drawing/2014/main" id="{C9E67AFD-1D19-AE44-917B-003422E7A5D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85540" y="6231279"/>
            <a:ext cx="1296541" cy="429793"/>
          </a:xfrm>
          <a:prstGeom prst="rect">
            <a:avLst/>
          </a:prstGeom>
        </p:spPr>
      </p:pic>
      <p:pic>
        <p:nvPicPr>
          <p:cNvPr id="10" name="Picture 9">
            <a:extLst>
              <a:ext uri="{FF2B5EF4-FFF2-40B4-BE49-F238E27FC236}">
                <a16:creationId xmlns:a16="http://schemas.microsoft.com/office/drawing/2014/main" id="{4D1F987C-1EF5-7045-AF4F-96DAD61578A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52321" y="6225338"/>
            <a:ext cx="1337449" cy="460916"/>
          </a:xfrm>
          <a:prstGeom prst="rect">
            <a:avLst/>
          </a:prstGeom>
        </p:spPr>
      </p:pic>
      <p:sp>
        <p:nvSpPr>
          <p:cNvPr id="11" name="Shape 20">
            <a:extLst>
              <a:ext uri="{FF2B5EF4-FFF2-40B4-BE49-F238E27FC236}">
                <a16:creationId xmlns:a16="http://schemas.microsoft.com/office/drawing/2014/main" id="{3F2F293B-09D8-9B4E-B693-AA0447B337E1}"/>
              </a:ext>
            </a:extLst>
          </p:cNvPr>
          <p:cNvSpPr/>
          <p:nvPr/>
        </p:nvSpPr>
        <p:spPr>
          <a:xfrm flipV="1">
            <a:off x="395289" y="873125"/>
            <a:ext cx="8353424" cy="0"/>
          </a:xfrm>
          <a:prstGeom prst="line">
            <a:avLst/>
          </a:prstGeom>
          <a:ln w="12700">
            <a:solidFill>
              <a:srgbClr val="FFFFFF"/>
            </a:solidFill>
            <a:miter/>
          </a:ln>
        </p:spPr>
        <p:txBody>
          <a:bodyPr lIns="22860" rIns="22860" rtlCol="0"/>
          <a:lstStyle/>
          <a:p>
            <a:pPr rtl="0"/>
            <a:endParaRPr sz="450"/>
          </a:p>
        </p:txBody>
      </p:sp>
      <p:pic>
        <p:nvPicPr>
          <p:cNvPr id="12" name="Picture 11">
            <a:extLst>
              <a:ext uri="{FF2B5EF4-FFF2-40B4-BE49-F238E27FC236}">
                <a16:creationId xmlns:a16="http://schemas.microsoft.com/office/drawing/2014/main" id="{365F01E8-9BF2-8447-8FD1-056A2EF42CD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Tree>
    <p:extLst>
      <p:ext uri="{BB962C8B-B14F-4D97-AF65-F5344CB8AC3E}">
        <p14:creationId xmlns:p14="http://schemas.microsoft.com/office/powerpoint/2010/main" val="355869833"/>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p:txBody>
          <a:bodyPr rtlCol="0"/>
          <a:lstStyle/>
          <a:p>
            <a:pPr rtl="0"/>
            <a:r>
              <a:rPr lang="de-DE">
                <a:solidFill>
                  <a:schemeClr val="bg2"/>
                </a:solidFill>
                <a:cs typeface="Arial" charset="0"/>
              </a:rPr>
              <a:t>Lektion 3: Was isst ein Arktisforscher?</a:t>
            </a:r>
            <a:endParaRPr lang="en-US" dirty="0">
              <a:solidFill>
                <a:schemeClr val="bg2"/>
              </a:solidFill>
            </a:endParaRPr>
          </a:p>
        </p:txBody>
      </p:sp>
      <p:sp>
        <p:nvSpPr>
          <p:cNvPr id="9" name="TextBox 8">
            <a:extLst>
              <a:ext uri="{FF2B5EF4-FFF2-40B4-BE49-F238E27FC236}">
                <a16:creationId xmlns:a16="http://schemas.microsoft.com/office/drawing/2014/main" id="{9D63ACC4-DB5E-1D4C-9B51-AFD337B039F0}"/>
              </a:ext>
            </a:extLst>
          </p:cNvPr>
          <p:cNvSpPr txBox="1"/>
          <p:nvPr/>
        </p:nvSpPr>
        <p:spPr>
          <a:xfrm>
            <a:off x="449263" y="1316886"/>
            <a:ext cx="8245475" cy="1138773"/>
          </a:xfrm>
          <a:prstGeom prst="rect">
            <a:avLst/>
          </a:prstGeom>
          <a:noFill/>
        </p:spPr>
        <p:txBody>
          <a:bodyPr wrap="square" rtlCol="0">
            <a:spAutoFit/>
          </a:bodyPr>
          <a:lstStyle/>
          <a:p>
            <a:pPr algn="ctr" rtl="0"/>
            <a:r>
              <a:rPr lang="de-DE" sz="3400" b="1">
                <a:solidFill>
                  <a:srgbClr val="25243D"/>
                </a:solidFill>
                <a:latin typeface="Century Gothic Bold"/>
                <a:cs typeface="Gill Sans"/>
              </a:rPr>
              <a:t>Je mehr Kalorien deine Lebensmittel haben, …</a:t>
            </a:r>
          </a:p>
        </p:txBody>
      </p:sp>
      <p:sp>
        <p:nvSpPr>
          <p:cNvPr id="10" name="Left Arrow 9">
            <a:extLst>
              <a:ext uri="{FF2B5EF4-FFF2-40B4-BE49-F238E27FC236}">
                <a16:creationId xmlns:a16="http://schemas.microsoft.com/office/drawing/2014/main" id="{E6ED9FE4-EF6B-774B-84D3-B2857AEE3132}"/>
              </a:ext>
            </a:extLst>
          </p:cNvPr>
          <p:cNvSpPr/>
          <p:nvPr/>
        </p:nvSpPr>
        <p:spPr>
          <a:xfrm>
            <a:off x="467519" y="2816069"/>
            <a:ext cx="1800000" cy="1800000"/>
          </a:xfrm>
          <a:prstGeom prst="leftArrow">
            <a:avLst>
              <a:gd name="adj1" fmla="val 65522"/>
              <a:gd name="adj2" fmla="val 59878"/>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
        <p:nvSpPr>
          <p:cNvPr id="15" name="Left Arrow 14">
            <a:extLst>
              <a:ext uri="{FF2B5EF4-FFF2-40B4-BE49-F238E27FC236}">
                <a16:creationId xmlns:a16="http://schemas.microsoft.com/office/drawing/2014/main" id="{AC7ED3B8-D558-8548-9CC2-65107698B873}"/>
              </a:ext>
            </a:extLst>
          </p:cNvPr>
          <p:cNvSpPr/>
          <p:nvPr/>
        </p:nvSpPr>
        <p:spPr>
          <a:xfrm flipH="1">
            <a:off x="6912994" y="2816069"/>
            <a:ext cx="1800000" cy="1800000"/>
          </a:xfrm>
          <a:prstGeom prst="leftArrow">
            <a:avLst>
              <a:gd name="adj1" fmla="val 65522"/>
              <a:gd name="adj2" fmla="val 59878"/>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16" name="Table 15">
            <a:extLst>
              <a:ext uri="{FF2B5EF4-FFF2-40B4-BE49-F238E27FC236}">
                <a16:creationId xmlns:a16="http://schemas.microsoft.com/office/drawing/2014/main" id="{6DC65993-DCE7-DC43-97FE-FB8CBCDAB251}"/>
              </a:ext>
            </a:extLst>
          </p:cNvPr>
          <p:cNvGraphicFramePr>
            <a:graphicFrameLocks noGrp="1"/>
          </p:cNvGraphicFramePr>
          <p:nvPr>
            <p:extLst>
              <p:ext uri="{D42A27DB-BD31-4B8C-83A1-F6EECF244321}">
                <p14:modId xmlns:p14="http://schemas.microsoft.com/office/powerpoint/2010/main" val="3214554274"/>
              </p:ext>
            </p:extLst>
          </p:nvPr>
        </p:nvGraphicFramePr>
        <p:xfrm>
          <a:off x="431007" y="4908883"/>
          <a:ext cx="8245476" cy="1310149"/>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de-DE" sz="2400" b="1" i="0">
                          <a:solidFill>
                            <a:srgbClr val="25243D"/>
                          </a:solidFill>
                          <a:latin typeface="Century Gothic Bold"/>
                        </a:rPr>
                        <a:t>… desto mehr Energie gibt es.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de-DE" sz="2400" b="1" i="0">
                          <a:solidFill>
                            <a:srgbClr val="25243D"/>
                          </a:solidFill>
                          <a:latin typeface="Century Gothic Bold"/>
                        </a:rPr>
                        <a:t>… desto weniger Energie gibt es.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de-DE" sz="2400" b="1" i="0">
                          <a:solidFill>
                            <a:srgbClr val="25243D"/>
                          </a:solidFill>
                          <a:latin typeface="Century Gothic Bold"/>
                        </a:rPr>
                        <a:t>… desto mehr Nährstoffe gibt es.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17" name="Left Arrow 16">
            <a:extLst>
              <a:ext uri="{FF2B5EF4-FFF2-40B4-BE49-F238E27FC236}">
                <a16:creationId xmlns:a16="http://schemas.microsoft.com/office/drawing/2014/main" id="{F53DFA73-D510-B14C-9946-934057CE9D82}"/>
              </a:ext>
            </a:extLst>
          </p:cNvPr>
          <p:cNvSpPr/>
          <p:nvPr/>
        </p:nvSpPr>
        <p:spPr>
          <a:xfrm rot="16200000" flipH="1">
            <a:off x="3679517" y="2933028"/>
            <a:ext cx="1800000" cy="1800000"/>
          </a:xfrm>
          <a:prstGeom prst="leftArrow">
            <a:avLst>
              <a:gd name="adj1" fmla="val 65522"/>
              <a:gd name="adj2" fmla="val 59878"/>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Tree>
    <p:extLst>
      <p:ext uri="{BB962C8B-B14F-4D97-AF65-F5344CB8AC3E}">
        <p14:creationId xmlns:p14="http://schemas.microsoft.com/office/powerpoint/2010/main" val="3960710261"/>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F610-D52C-E249-9507-CD554BDCA0B6}"/>
              </a:ext>
            </a:extLst>
          </p:cNvPr>
          <p:cNvSpPr>
            <a:spLocks noGrp="1"/>
          </p:cNvSpPr>
          <p:nvPr>
            <p:ph type="title"/>
          </p:nvPr>
        </p:nvSpPr>
        <p:spPr/>
        <p:txBody>
          <a:bodyPr rtlCol="0"/>
          <a:lstStyle/>
          <a:p>
            <a:pPr rtl="0"/>
            <a:r>
              <a:rPr lang="de-DE">
                <a:solidFill>
                  <a:schemeClr val="tx1"/>
                </a:solidFill>
                <a:cs typeface="Arial" charset="0"/>
              </a:rPr>
              <a:t>Lektion 3: Was isst ein Arktisforscher?</a:t>
            </a:r>
            <a:endParaRPr lang="en-US" dirty="0"/>
          </a:p>
        </p:txBody>
      </p:sp>
      <p:sp>
        <p:nvSpPr>
          <p:cNvPr id="7" name="TextBox 6">
            <a:extLst>
              <a:ext uri="{FF2B5EF4-FFF2-40B4-BE49-F238E27FC236}">
                <a16:creationId xmlns:a16="http://schemas.microsoft.com/office/drawing/2014/main" id="{62ED4DC0-3AB9-E64C-9D72-87B92B765551}"/>
              </a:ext>
            </a:extLst>
          </p:cNvPr>
          <p:cNvSpPr txBox="1"/>
          <p:nvPr/>
        </p:nvSpPr>
        <p:spPr>
          <a:xfrm>
            <a:off x="449263" y="1316886"/>
            <a:ext cx="8245475" cy="1138773"/>
          </a:xfrm>
          <a:prstGeom prst="rect">
            <a:avLst/>
          </a:prstGeom>
          <a:noFill/>
        </p:spPr>
        <p:txBody>
          <a:bodyPr wrap="square" rtlCol="0">
            <a:spAutoFit/>
          </a:bodyPr>
          <a:lstStyle/>
          <a:p>
            <a:pPr algn="ctr" rtl="0"/>
            <a:r>
              <a:rPr lang="de-DE" sz="3400" b="1">
                <a:solidFill>
                  <a:srgbClr val="FFFFFF"/>
                </a:solidFill>
                <a:latin typeface="Century Gothic Bold"/>
                <a:cs typeface="Gill Sans"/>
              </a:rPr>
              <a:t>Je mehr Kalorien deine Lebensmittel haben, …</a:t>
            </a:r>
          </a:p>
        </p:txBody>
      </p:sp>
      <p:sp>
        <p:nvSpPr>
          <p:cNvPr id="8" name="Left Arrow 7">
            <a:extLst>
              <a:ext uri="{FF2B5EF4-FFF2-40B4-BE49-F238E27FC236}">
                <a16:creationId xmlns:a16="http://schemas.microsoft.com/office/drawing/2014/main" id="{545F73E7-87B7-AC4E-9A84-609D884180A2}"/>
              </a:ext>
            </a:extLst>
          </p:cNvPr>
          <p:cNvSpPr/>
          <p:nvPr/>
        </p:nvSpPr>
        <p:spPr>
          <a:xfrm>
            <a:off x="467519" y="2816069"/>
            <a:ext cx="1800000" cy="1800000"/>
          </a:xfrm>
          <a:prstGeom prst="leftArrow">
            <a:avLst>
              <a:gd name="adj1" fmla="val 65522"/>
              <a:gd name="adj2" fmla="val 59878"/>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9" name="Table 8">
            <a:extLst>
              <a:ext uri="{FF2B5EF4-FFF2-40B4-BE49-F238E27FC236}">
                <a16:creationId xmlns:a16="http://schemas.microsoft.com/office/drawing/2014/main" id="{5E844A80-1125-0246-BBE4-89FA59936C72}"/>
              </a:ext>
            </a:extLst>
          </p:cNvPr>
          <p:cNvGraphicFramePr>
            <a:graphicFrameLocks noGrp="1"/>
          </p:cNvGraphicFramePr>
          <p:nvPr>
            <p:extLst>
              <p:ext uri="{D42A27DB-BD31-4B8C-83A1-F6EECF244321}">
                <p14:modId xmlns:p14="http://schemas.microsoft.com/office/powerpoint/2010/main" val="1859481921"/>
              </p:ext>
            </p:extLst>
          </p:nvPr>
        </p:nvGraphicFramePr>
        <p:xfrm>
          <a:off x="431007" y="4908883"/>
          <a:ext cx="8245476" cy="1310149"/>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de-DE" sz="2400" b="1" i="0">
                          <a:solidFill>
                            <a:srgbClr val="FFFFFF"/>
                          </a:solidFill>
                          <a:latin typeface="Century Gothic Bold"/>
                        </a:rPr>
                        <a:t>… desto mehr Energie gibt es.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de-DE" sz="2400" b="1" i="0">
                          <a:solidFill>
                            <a:srgbClr val="FFFFFF"/>
                          </a:solidFill>
                          <a:latin typeface="Century Gothic Bold"/>
                        </a:rPr>
                        <a:t>… desto weniger Energie gibt es.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de-DE" sz="2400" b="1" i="0">
                          <a:solidFill>
                            <a:srgbClr val="FFFFFF"/>
                          </a:solidFill>
                          <a:latin typeface="Century Gothic Bold"/>
                        </a:rPr>
                        <a:t>… desto mehr Nährstoffe gibt es.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313998191"/>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p:txBody>
          <a:bodyPr rtlCol="0"/>
          <a:lstStyle/>
          <a:p>
            <a:pPr rtl="0"/>
            <a:r>
              <a:rPr lang="de-DE">
                <a:solidFill>
                  <a:schemeClr val="bg2"/>
                </a:solidFill>
                <a:cs typeface="Arial" charset="0"/>
              </a:rPr>
              <a:t>Lektion 3: Was isst ein Arktisforscher?</a:t>
            </a:r>
            <a:endParaRPr lang="en-US" dirty="0"/>
          </a:p>
        </p:txBody>
      </p:sp>
      <p:sp>
        <p:nvSpPr>
          <p:cNvPr id="8" name="TextBox 7">
            <a:extLst>
              <a:ext uri="{FF2B5EF4-FFF2-40B4-BE49-F238E27FC236}">
                <a16:creationId xmlns:a16="http://schemas.microsoft.com/office/drawing/2014/main" id="{A73C9C15-7D9A-D64C-A99E-14F99EB334B3}"/>
              </a:ext>
            </a:extLst>
          </p:cNvPr>
          <p:cNvSpPr txBox="1"/>
          <p:nvPr/>
        </p:nvSpPr>
        <p:spPr>
          <a:xfrm>
            <a:off x="449263" y="1316886"/>
            <a:ext cx="8245475" cy="615553"/>
          </a:xfrm>
          <a:prstGeom prst="rect">
            <a:avLst/>
          </a:prstGeom>
          <a:noFill/>
        </p:spPr>
        <p:txBody>
          <a:bodyPr wrap="square" rtlCol="0">
            <a:spAutoFit/>
          </a:bodyPr>
          <a:lstStyle/>
          <a:p>
            <a:pPr algn="ctr" rtl="0"/>
            <a:r>
              <a:rPr lang="de-DE" sz="3400" b="1">
                <a:solidFill>
                  <a:srgbClr val="25243D"/>
                </a:solidFill>
                <a:latin typeface="Century Gothic Bold"/>
                <a:cs typeface="Gill Sans"/>
              </a:rPr>
              <a:t>„Ernährungsweise“ bedeutet …</a:t>
            </a:r>
          </a:p>
        </p:txBody>
      </p:sp>
      <p:sp>
        <p:nvSpPr>
          <p:cNvPr id="11" name="Left Arrow 10">
            <a:extLst>
              <a:ext uri="{FF2B5EF4-FFF2-40B4-BE49-F238E27FC236}">
                <a16:creationId xmlns:a16="http://schemas.microsoft.com/office/drawing/2014/main" id="{DA4FEE44-5FD8-484D-B9FA-D0265B75050E}"/>
              </a:ext>
            </a:extLst>
          </p:cNvPr>
          <p:cNvSpPr/>
          <p:nvPr/>
        </p:nvSpPr>
        <p:spPr>
          <a:xfrm>
            <a:off x="467519" y="2816069"/>
            <a:ext cx="1800000" cy="1800000"/>
          </a:xfrm>
          <a:prstGeom prst="leftArrow">
            <a:avLst>
              <a:gd name="adj1" fmla="val 65522"/>
              <a:gd name="adj2" fmla="val 59878"/>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
        <p:nvSpPr>
          <p:cNvPr id="12" name="Left Arrow 11">
            <a:extLst>
              <a:ext uri="{FF2B5EF4-FFF2-40B4-BE49-F238E27FC236}">
                <a16:creationId xmlns:a16="http://schemas.microsoft.com/office/drawing/2014/main" id="{FFA8DE6D-1AF8-184F-A3C5-2D7F07D47EEB}"/>
              </a:ext>
            </a:extLst>
          </p:cNvPr>
          <p:cNvSpPr/>
          <p:nvPr/>
        </p:nvSpPr>
        <p:spPr>
          <a:xfrm flipH="1">
            <a:off x="6912994" y="2816069"/>
            <a:ext cx="1800000" cy="1800000"/>
          </a:xfrm>
          <a:prstGeom prst="leftArrow">
            <a:avLst>
              <a:gd name="adj1" fmla="val 65522"/>
              <a:gd name="adj2" fmla="val 59878"/>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13" name="Table 12">
            <a:extLst>
              <a:ext uri="{FF2B5EF4-FFF2-40B4-BE49-F238E27FC236}">
                <a16:creationId xmlns:a16="http://schemas.microsoft.com/office/drawing/2014/main" id="{9E245F98-AAE2-EA44-BEE9-DFFC1DE66EC1}"/>
              </a:ext>
            </a:extLst>
          </p:cNvPr>
          <p:cNvGraphicFramePr>
            <a:graphicFrameLocks noGrp="1"/>
          </p:cNvGraphicFramePr>
          <p:nvPr>
            <p:extLst>
              <p:ext uri="{D42A27DB-BD31-4B8C-83A1-F6EECF244321}">
                <p14:modId xmlns:p14="http://schemas.microsoft.com/office/powerpoint/2010/main" val="1702497945"/>
              </p:ext>
            </p:extLst>
          </p:nvPr>
        </p:nvGraphicFramePr>
        <p:xfrm>
          <a:off x="431007" y="4908883"/>
          <a:ext cx="8245476" cy="1554480"/>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de-DE" sz="2400" b="1" i="0">
                          <a:solidFill>
                            <a:srgbClr val="25243D"/>
                          </a:solidFill>
                          <a:latin typeface="Century Gothic Bold"/>
                        </a:rPr>
                        <a:t>… essen, um Gewicht zu verlieren.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de-DE" sz="2400" b="1" i="0">
                          <a:solidFill>
                            <a:srgbClr val="25243D"/>
                          </a:solidFill>
                          <a:latin typeface="Century Gothic Bold"/>
                        </a:rPr>
                        <a:t>… all das, was du isst.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de-DE" sz="2400" b="1" i="0">
                          <a:solidFill>
                            <a:srgbClr val="25243D"/>
                          </a:solidFill>
                          <a:latin typeface="Century Gothic Bold"/>
                        </a:rPr>
                        <a:t>… die chemischen Stoffe in deinem Essen.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14" name="Left Arrow 13">
            <a:extLst>
              <a:ext uri="{FF2B5EF4-FFF2-40B4-BE49-F238E27FC236}">
                <a16:creationId xmlns:a16="http://schemas.microsoft.com/office/drawing/2014/main" id="{3D9B038B-E3BB-A641-8622-F0FC0A424A34}"/>
              </a:ext>
            </a:extLst>
          </p:cNvPr>
          <p:cNvSpPr/>
          <p:nvPr/>
        </p:nvSpPr>
        <p:spPr>
          <a:xfrm rot="16200000" flipH="1">
            <a:off x="3679517" y="2933028"/>
            <a:ext cx="1800000" cy="1800000"/>
          </a:xfrm>
          <a:prstGeom prst="leftArrow">
            <a:avLst>
              <a:gd name="adj1" fmla="val 65522"/>
              <a:gd name="adj2" fmla="val 59878"/>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Tree>
    <p:extLst>
      <p:ext uri="{BB962C8B-B14F-4D97-AF65-F5344CB8AC3E}">
        <p14:creationId xmlns:p14="http://schemas.microsoft.com/office/powerpoint/2010/main" val="256578817"/>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F610-D52C-E249-9507-CD554BDCA0B6}"/>
              </a:ext>
            </a:extLst>
          </p:cNvPr>
          <p:cNvSpPr>
            <a:spLocks noGrp="1"/>
          </p:cNvSpPr>
          <p:nvPr>
            <p:ph type="title"/>
          </p:nvPr>
        </p:nvSpPr>
        <p:spPr/>
        <p:txBody>
          <a:bodyPr rtlCol="0"/>
          <a:lstStyle/>
          <a:p>
            <a:pPr rtl="0"/>
            <a:r>
              <a:rPr lang="de-DE">
                <a:solidFill>
                  <a:schemeClr val="tx1"/>
                </a:solidFill>
                <a:cs typeface="Arial" charset="0"/>
              </a:rPr>
              <a:t>Lektion 3: Was isst ein Arktisforscher?</a:t>
            </a:r>
            <a:endParaRPr lang="en-US" dirty="0"/>
          </a:p>
        </p:txBody>
      </p:sp>
      <p:sp>
        <p:nvSpPr>
          <p:cNvPr id="6" name="TextBox 5">
            <a:extLst>
              <a:ext uri="{FF2B5EF4-FFF2-40B4-BE49-F238E27FC236}">
                <a16:creationId xmlns:a16="http://schemas.microsoft.com/office/drawing/2014/main" id="{5BE29756-3F0B-4E4D-BEB0-EA0AB42E32C8}"/>
              </a:ext>
            </a:extLst>
          </p:cNvPr>
          <p:cNvSpPr txBox="1"/>
          <p:nvPr/>
        </p:nvSpPr>
        <p:spPr>
          <a:xfrm>
            <a:off x="449263" y="1316886"/>
            <a:ext cx="8245475" cy="615553"/>
          </a:xfrm>
          <a:prstGeom prst="rect">
            <a:avLst/>
          </a:prstGeom>
          <a:noFill/>
        </p:spPr>
        <p:txBody>
          <a:bodyPr wrap="square" rtlCol="0">
            <a:spAutoFit/>
          </a:bodyPr>
          <a:lstStyle/>
          <a:p>
            <a:pPr algn="ctr" rtl="0"/>
            <a:r>
              <a:rPr lang="de-DE" sz="3400" b="1">
                <a:solidFill>
                  <a:srgbClr val="FFFFFF"/>
                </a:solidFill>
                <a:latin typeface="Century Gothic Bold"/>
                <a:cs typeface="Gill Sans"/>
              </a:rPr>
              <a:t>„Ernährungsweise“ bedeutet …</a:t>
            </a:r>
          </a:p>
        </p:txBody>
      </p:sp>
      <p:graphicFrame>
        <p:nvGraphicFramePr>
          <p:cNvPr id="10" name="Table 9">
            <a:extLst>
              <a:ext uri="{FF2B5EF4-FFF2-40B4-BE49-F238E27FC236}">
                <a16:creationId xmlns:a16="http://schemas.microsoft.com/office/drawing/2014/main" id="{F8CB5EF1-1C5B-F847-9276-E7EC174773B1}"/>
              </a:ext>
            </a:extLst>
          </p:cNvPr>
          <p:cNvGraphicFramePr>
            <a:graphicFrameLocks noGrp="1"/>
          </p:cNvGraphicFramePr>
          <p:nvPr>
            <p:extLst>
              <p:ext uri="{D42A27DB-BD31-4B8C-83A1-F6EECF244321}">
                <p14:modId xmlns:p14="http://schemas.microsoft.com/office/powerpoint/2010/main" val="3142664657"/>
              </p:ext>
            </p:extLst>
          </p:nvPr>
        </p:nvGraphicFramePr>
        <p:xfrm>
          <a:off x="431007" y="4908883"/>
          <a:ext cx="8245476" cy="1554480"/>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de-DE" sz="2400" b="1" i="0">
                          <a:solidFill>
                            <a:srgbClr val="FFFFFF"/>
                          </a:solidFill>
                          <a:latin typeface="Century Gothic Bold"/>
                        </a:rPr>
                        <a:t>… essen, um Gewicht zu verlieren.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de-DE" sz="2400" b="1" i="0">
                          <a:solidFill>
                            <a:srgbClr val="FFFFFF"/>
                          </a:solidFill>
                          <a:latin typeface="Century Gothic Bold"/>
                        </a:rPr>
                        <a:t>… all das, was du isst.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de-DE" sz="2400" b="1" i="0">
                          <a:solidFill>
                            <a:srgbClr val="FFFFFF"/>
                          </a:solidFill>
                          <a:latin typeface="Century Gothic Bold"/>
                        </a:rPr>
                        <a:t>… die chemischen Stoffe in deinem Essen.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11" name="Left Arrow 10">
            <a:extLst>
              <a:ext uri="{FF2B5EF4-FFF2-40B4-BE49-F238E27FC236}">
                <a16:creationId xmlns:a16="http://schemas.microsoft.com/office/drawing/2014/main" id="{28216CBF-7665-E244-B0CD-B9965DF091CE}"/>
              </a:ext>
            </a:extLst>
          </p:cNvPr>
          <p:cNvSpPr/>
          <p:nvPr/>
        </p:nvSpPr>
        <p:spPr>
          <a:xfrm rot="16200000" flipH="1">
            <a:off x="3679517" y="2933028"/>
            <a:ext cx="1800000" cy="1800000"/>
          </a:xfrm>
          <a:prstGeom prst="leftArrow">
            <a:avLst>
              <a:gd name="adj1" fmla="val 65522"/>
              <a:gd name="adj2" fmla="val 59878"/>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Tree>
    <p:extLst>
      <p:ext uri="{BB962C8B-B14F-4D97-AF65-F5344CB8AC3E}">
        <p14:creationId xmlns:p14="http://schemas.microsoft.com/office/powerpoint/2010/main" val="342722869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p:txBody>
          <a:bodyPr rtlCol="0"/>
          <a:lstStyle/>
          <a:p>
            <a:pPr rtl="0"/>
            <a:r>
              <a:rPr lang="de-DE">
                <a:solidFill>
                  <a:schemeClr val="bg2"/>
                </a:solidFill>
                <a:cs typeface="Arial" charset="0"/>
              </a:rPr>
              <a:t>Lektion 3: Was isst ein Arktisforscher?</a:t>
            </a:r>
            <a:endParaRPr lang="en-US" dirty="0"/>
          </a:p>
        </p:txBody>
      </p:sp>
      <p:sp>
        <p:nvSpPr>
          <p:cNvPr id="3" name="TextBox 2">
            <a:extLst>
              <a:ext uri="{FF2B5EF4-FFF2-40B4-BE49-F238E27FC236}">
                <a16:creationId xmlns:a16="http://schemas.microsoft.com/office/drawing/2014/main" id="{6D359335-802D-324E-B8AB-3FB7EE380C04}"/>
              </a:ext>
            </a:extLst>
          </p:cNvPr>
          <p:cNvSpPr txBox="1"/>
          <p:nvPr/>
        </p:nvSpPr>
        <p:spPr>
          <a:xfrm>
            <a:off x="449263" y="1316886"/>
            <a:ext cx="8245475" cy="615553"/>
          </a:xfrm>
          <a:prstGeom prst="rect">
            <a:avLst/>
          </a:prstGeom>
          <a:noFill/>
        </p:spPr>
        <p:txBody>
          <a:bodyPr wrap="square" rtlCol="0">
            <a:spAutoFit/>
          </a:bodyPr>
          <a:lstStyle/>
          <a:p>
            <a:pPr algn="ctr" rtl="0"/>
            <a:r>
              <a:rPr lang="de-DE" sz="3400" b="1">
                <a:solidFill>
                  <a:srgbClr val="25243D"/>
                </a:solidFill>
                <a:latin typeface="Century Gothic Bold"/>
                <a:cs typeface="Gill Sans"/>
              </a:rPr>
              <a:t>Ein „Nährstoff“ ist …</a:t>
            </a:r>
          </a:p>
        </p:txBody>
      </p:sp>
      <p:sp>
        <p:nvSpPr>
          <p:cNvPr id="4" name="Left Arrow 3">
            <a:extLst>
              <a:ext uri="{FF2B5EF4-FFF2-40B4-BE49-F238E27FC236}">
                <a16:creationId xmlns:a16="http://schemas.microsoft.com/office/drawing/2014/main" id="{CB169507-A6EE-6447-94DE-49C70E2CFD01}"/>
              </a:ext>
            </a:extLst>
          </p:cNvPr>
          <p:cNvSpPr/>
          <p:nvPr/>
        </p:nvSpPr>
        <p:spPr>
          <a:xfrm>
            <a:off x="467519" y="2816069"/>
            <a:ext cx="1800000" cy="1800000"/>
          </a:xfrm>
          <a:prstGeom prst="leftArrow">
            <a:avLst>
              <a:gd name="adj1" fmla="val 65522"/>
              <a:gd name="adj2" fmla="val 59878"/>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
        <p:nvSpPr>
          <p:cNvPr id="5" name="Left Arrow 4">
            <a:extLst>
              <a:ext uri="{FF2B5EF4-FFF2-40B4-BE49-F238E27FC236}">
                <a16:creationId xmlns:a16="http://schemas.microsoft.com/office/drawing/2014/main" id="{609B0231-DBC7-3E43-AD05-719D6BC79621}"/>
              </a:ext>
            </a:extLst>
          </p:cNvPr>
          <p:cNvSpPr/>
          <p:nvPr/>
        </p:nvSpPr>
        <p:spPr>
          <a:xfrm flipH="1">
            <a:off x="6912994" y="2816069"/>
            <a:ext cx="1800000" cy="1800000"/>
          </a:xfrm>
          <a:prstGeom prst="leftArrow">
            <a:avLst>
              <a:gd name="adj1" fmla="val 65522"/>
              <a:gd name="adj2" fmla="val 59878"/>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6" name="Table 5">
            <a:extLst>
              <a:ext uri="{FF2B5EF4-FFF2-40B4-BE49-F238E27FC236}">
                <a16:creationId xmlns:a16="http://schemas.microsoft.com/office/drawing/2014/main" id="{20348AD3-A033-FE45-9876-732CDBF7B12C}"/>
              </a:ext>
            </a:extLst>
          </p:cNvPr>
          <p:cNvGraphicFramePr>
            <a:graphicFrameLocks noGrp="1"/>
          </p:cNvGraphicFramePr>
          <p:nvPr>
            <p:extLst>
              <p:ext uri="{D42A27DB-BD31-4B8C-83A1-F6EECF244321}">
                <p14:modId xmlns:p14="http://schemas.microsoft.com/office/powerpoint/2010/main" val="2198423521"/>
              </p:ext>
            </p:extLst>
          </p:nvPr>
        </p:nvGraphicFramePr>
        <p:xfrm>
          <a:off x="431007" y="4908883"/>
          <a:ext cx="8245476" cy="1554480"/>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de-DE" sz="2400" b="1" i="0">
                          <a:solidFill>
                            <a:srgbClr val="25243D"/>
                          </a:solidFill>
                          <a:latin typeface="Century Gothic Bold"/>
                        </a:rPr>
                        <a:t>… die Energie in deinem Essen.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de-DE" sz="2400" b="1" i="0">
                          <a:solidFill>
                            <a:srgbClr val="25243D"/>
                          </a:solidFill>
                          <a:latin typeface="Century Gothic Bold"/>
                        </a:rPr>
                        <a:t>… all das, was du isst.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de-DE" sz="2400" b="1" i="0">
                          <a:solidFill>
                            <a:srgbClr val="25243D"/>
                          </a:solidFill>
                          <a:latin typeface="Century Gothic Bold"/>
                        </a:rPr>
                        <a:t>… die nützlichen chemischen Stoffe in deinem Essen.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7" name="Left Arrow 6">
            <a:extLst>
              <a:ext uri="{FF2B5EF4-FFF2-40B4-BE49-F238E27FC236}">
                <a16:creationId xmlns:a16="http://schemas.microsoft.com/office/drawing/2014/main" id="{68D51A64-F687-CC46-9748-D3653C504BBC}"/>
              </a:ext>
            </a:extLst>
          </p:cNvPr>
          <p:cNvSpPr/>
          <p:nvPr/>
        </p:nvSpPr>
        <p:spPr>
          <a:xfrm rot="16200000" flipH="1">
            <a:off x="3679517" y="2933028"/>
            <a:ext cx="1800000" cy="1800000"/>
          </a:xfrm>
          <a:prstGeom prst="leftArrow">
            <a:avLst>
              <a:gd name="adj1" fmla="val 65522"/>
              <a:gd name="adj2" fmla="val 59878"/>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Tree>
    <p:extLst>
      <p:ext uri="{BB962C8B-B14F-4D97-AF65-F5344CB8AC3E}">
        <p14:creationId xmlns:p14="http://schemas.microsoft.com/office/powerpoint/2010/main" val="391698858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F610-D52C-E249-9507-CD554BDCA0B6}"/>
              </a:ext>
            </a:extLst>
          </p:cNvPr>
          <p:cNvSpPr>
            <a:spLocks noGrp="1"/>
          </p:cNvSpPr>
          <p:nvPr>
            <p:ph type="title"/>
          </p:nvPr>
        </p:nvSpPr>
        <p:spPr/>
        <p:txBody>
          <a:bodyPr rtlCol="0"/>
          <a:lstStyle/>
          <a:p>
            <a:pPr rtl="0"/>
            <a:r>
              <a:rPr lang="de-DE">
                <a:solidFill>
                  <a:schemeClr val="tx1"/>
                </a:solidFill>
                <a:cs typeface="Arial" charset="0"/>
              </a:rPr>
              <a:t>Lektion 3: Was isst ein Arktisforscher?</a:t>
            </a:r>
            <a:endParaRPr lang="en-US" dirty="0"/>
          </a:p>
        </p:txBody>
      </p:sp>
      <p:sp>
        <p:nvSpPr>
          <p:cNvPr id="3" name="TextBox 2">
            <a:extLst>
              <a:ext uri="{FF2B5EF4-FFF2-40B4-BE49-F238E27FC236}">
                <a16:creationId xmlns:a16="http://schemas.microsoft.com/office/drawing/2014/main" id="{2DB95656-1211-E641-BB3F-10C005883AA2}"/>
              </a:ext>
            </a:extLst>
          </p:cNvPr>
          <p:cNvSpPr txBox="1"/>
          <p:nvPr/>
        </p:nvSpPr>
        <p:spPr>
          <a:xfrm>
            <a:off x="449263" y="1316886"/>
            <a:ext cx="8245475" cy="615553"/>
          </a:xfrm>
          <a:prstGeom prst="rect">
            <a:avLst/>
          </a:prstGeom>
          <a:noFill/>
        </p:spPr>
        <p:txBody>
          <a:bodyPr wrap="square" rtlCol="0">
            <a:spAutoFit/>
          </a:bodyPr>
          <a:lstStyle/>
          <a:p>
            <a:pPr algn="ctr" rtl="0"/>
            <a:r>
              <a:rPr lang="de-DE" sz="3400" b="1">
                <a:solidFill>
                  <a:srgbClr val="FFFFFF"/>
                </a:solidFill>
                <a:latin typeface="Century Gothic Bold"/>
                <a:cs typeface="Gill Sans"/>
              </a:rPr>
              <a:t>Ein „Nährstoff“ ist …</a:t>
            </a:r>
          </a:p>
        </p:txBody>
      </p:sp>
      <p:sp>
        <p:nvSpPr>
          <p:cNvPr id="4" name="Left Arrow 3">
            <a:extLst>
              <a:ext uri="{FF2B5EF4-FFF2-40B4-BE49-F238E27FC236}">
                <a16:creationId xmlns:a16="http://schemas.microsoft.com/office/drawing/2014/main" id="{43EFB04D-53A0-A642-8A52-017E92791ADB}"/>
              </a:ext>
            </a:extLst>
          </p:cNvPr>
          <p:cNvSpPr/>
          <p:nvPr/>
        </p:nvSpPr>
        <p:spPr>
          <a:xfrm flipH="1">
            <a:off x="6912994" y="2816069"/>
            <a:ext cx="1800000" cy="1800000"/>
          </a:xfrm>
          <a:prstGeom prst="leftArrow">
            <a:avLst>
              <a:gd name="adj1" fmla="val 65522"/>
              <a:gd name="adj2" fmla="val 59878"/>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5" name="Table 4">
            <a:extLst>
              <a:ext uri="{FF2B5EF4-FFF2-40B4-BE49-F238E27FC236}">
                <a16:creationId xmlns:a16="http://schemas.microsoft.com/office/drawing/2014/main" id="{CEB9FB25-01EA-064F-94BB-EF4404AF9B6D}"/>
              </a:ext>
            </a:extLst>
          </p:cNvPr>
          <p:cNvGraphicFramePr>
            <a:graphicFrameLocks noGrp="1"/>
          </p:cNvGraphicFramePr>
          <p:nvPr>
            <p:extLst>
              <p:ext uri="{D42A27DB-BD31-4B8C-83A1-F6EECF244321}">
                <p14:modId xmlns:p14="http://schemas.microsoft.com/office/powerpoint/2010/main" val="4126723936"/>
              </p:ext>
            </p:extLst>
          </p:nvPr>
        </p:nvGraphicFramePr>
        <p:xfrm>
          <a:off x="431007" y="4908883"/>
          <a:ext cx="8245476" cy="1554480"/>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de-DE" sz="2400" b="1" i="0">
                          <a:solidFill>
                            <a:srgbClr val="FFFFFF"/>
                          </a:solidFill>
                          <a:latin typeface="Century Gothic Bold"/>
                        </a:rPr>
                        <a:t>… die Energie in deinem Essen.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de-DE" sz="2400" b="1" i="0">
                          <a:solidFill>
                            <a:srgbClr val="FFFFFF"/>
                          </a:solidFill>
                          <a:latin typeface="Century Gothic Bold"/>
                        </a:rPr>
                        <a:t>… all das, was du isst.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de-DE" sz="2400" b="1" i="0">
                          <a:solidFill>
                            <a:srgbClr val="FFFFFF"/>
                          </a:solidFill>
                          <a:latin typeface="Century Gothic Bold"/>
                        </a:rPr>
                        <a:t>… die nützlichen chemischen Stoffe in deinem Essen.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627856461"/>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p:txBody>
          <a:bodyPr rtlCol="0"/>
          <a:lstStyle/>
          <a:p>
            <a:pPr rtl="0"/>
            <a:r>
              <a:rPr lang="de-DE">
                <a:solidFill>
                  <a:schemeClr val="bg2"/>
                </a:solidFill>
                <a:cs typeface="Arial" charset="0"/>
              </a:rPr>
              <a:t>Lektion 3: Was isst ein Arktisforscher?</a:t>
            </a:r>
            <a:endParaRPr lang="en-US" dirty="0"/>
          </a:p>
        </p:txBody>
      </p:sp>
      <p:pic>
        <p:nvPicPr>
          <p:cNvPr id="3" name="Picture 2" descr="Screen Shot 2016-03-02 at 14.07.02.png">
            <a:extLst>
              <a:ext uri="{FF2B5EF4-FFF2-40B4-BE49-F238E27FC236}">
                <a16:creationId xmlns:a16="http://schemas.microsoft.com/office/drawing/2014/main" id="{CA9249F2-6592-824B-840A-D4E50DCE147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73718" y="1886272"/>
            <a:ext cx="3360053" cy="2070425"/>
          </a:xfrm>
          <a:prstGeom prst="rect">
            <a:avLst/>
          </a:prstGeom>
        </p:spPr>
      </p:pic>
      <p:sp>
        <p:nvSpPr>
          <p:cNvPr id="4" name="TextBox 3">
            <a:extLst>
              <a:ext uri="{FF2B5EF4-FFF2-40B4-BE49-F238E27FC236}">
                <a16:creationId xmlns:a16="http://schemas.microsoft.com/office/drawing/2014/main" id="{9B97C402-72BB-104E-94D9-79B434F65F36}"/>
              </a:ext>
            </a:extLst>
          </p:cNvPr>
          <p:cNvSpPr txBox="1"/>
          <p:nvPr/>
        </p:nvSpPr>
        <p:spPr>
          <a:xfrm>
            <a:off x="449263" y="1218262"/>
            <a:ext cx="8245475" cy="615553"/>
          </a:xfrm>
          <a:prstGeom prst="rect">
            <a:avLst/>
          </a:prstGeom>
          <a:noFill/>
        </p:spPr>
        <p:txBody>
          <a:bodyPr wrap="square" rtlCol="0">
            <a:spAutoFit/>
          </a:bodyPr>
          <a:lstStyle/>
          <a:p>
            <a:pPr algn="ctr" rtl="0"/>
            <a:r>
              <a:rPr lang="de-DE" sz="3400" b="1" dirty="0">
                <a:solidFill>
                  <a:srgbClr val="25243D"/>
                </a:solidFill>
                <a:latin typeface="Century Gothic Bold"/>
                <a:cs typeface="Gill Sans"/>
              </a:rPr>
              <a:t>Brot hat sehr viel …</a:t>
            </a:r>
          </a:p>
        </p:txBody>
      </p:sp>
      <p:sp>
        <p:nvSpPr>
          <p:cNvPr id="5" name="Left Arrow 4">
            <a:extLst>
              <a:ext uri="{FF2B5EF4-FFF2-40B4-BE49-F238E27FC236}">
                <a16:creationId xmlns:a16="http://schemas.microsoft.com/office/drawing/2014/main" id="{363EC2DA-CA25-8541-A63A-FBE454BE73AE}"/>
              </a:ext>
            </a:extLst>
          </p:cNvPr>
          <p:cNvSpPr/>
          <p:nvPr/>
        </p:nvSpPr>
        <p:spPr>
          <a:xfrm>
            <a:off x="441745" y="3839738"/>
            <a:ext cx="1800000" cy="1800000"/>
          </a:xfrm>
          <a:prstGeom prst="leftArrow">
            <a:avLst>
              <a:gd name="adj1" fmla="val 65522"/>
              <a:gd name="adj2" fmla="val 59878"/>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
        <p:nvSpPr>
          <p:cNvPr id="6" name="Left Arrow 5">
            <a:extLst>
              <a:ext uri="{FF2B5EF4-FFF2-40B4-BE49-F238E27FC236}">
                <a16:creationId xmlns:a16="http://schemas.microsoft.com/office/drawing/2014/main" id="{218EB2D0-3BB3-7144-924F-829E0BDC55FE}"/>
              </a:ext>
            </a:extLst>
          </p:cNvPr>
          <p:cNvSpPr/>
          <p:nvPr/>
        </p:nvSpPr>
        <p:spPr>
          <a:xfrm flipH="1">
            <a:off x="6887220" y="3839738"/>
            <a:ext cx="1800000" cy="1800000"/>
          </a:xfrm>
          <a:prstGeom prst="leftArrow">
            <a:avLst>
              <a:gd name="adj1" fmla="val 65522"/>
              <a:gd name="adj2" fmla="val 59878"/>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7" name="Table 6">
            <a:extLst>
              <a:ext uri="{FF2B5EF4-FFF2-40B4-BE49-F238E27FC236}">
                <a16:creationId xmlns:a16="http://schemas.microsoft.com/office/drawing/2014/main" id="{3802CDA0-8992-7044-82A8-666AD6FB203D}"/>
              </a:ext>
            </a:extLst>
          </p:cNvPr>
          <p:cNvGraphicFramePr>
            <a:graphicFrameLocks noGrp="1"/>
          </p:cNvGraphicFramePr>
          <p:nvPr>
            <p:extLst>
              <p:ext uri="{D42A27DB-BD31-4B8C-83A1-F6EECF244321}">
                <p14:modId xmlns:p14="http://schemas.microsoft.com/office/powerpoint/2010/main" val="1384225809"/>
              </p:ext>
            </p:extLst>
          </p:nvPr>
        </p:nvGraphicFramePr>
        <p:xfrm>
          <a:off x="120564" y="5951572"/>
          <a:ext cx="8866359" cy="1310149"/>
        </p:xfrm>
        <a:graphic>
          <a:graphicData uri="http://schemas.openxmlformats.org/drawingml/2006/table">
            <a:tbl>
              <a:tblPr firstRow="1" bandRow="1">
                <a:tableStyleId>{5C22544A-7EE6-4342-B048-85BDC9FD1C3A}</a:tableStyleId>
              </a:tblPr>
              <a:tblGrid>
                <a:gridCol w="2955453">
                  <a:extLst>
                    <a:ext uri="{9D8B030D-6E8A-4147-A177-3AD203B41FA5}">
                      <a16:colId xmlns:a16="http://schemas.microsoft.com/office/drawing/2014/main" val="20000"/>
                    </a:ext>
                  </a:extLst>
                </a:gridCol>
                <a:gridCol w="2955453">
                  <a:extLst>
                    <a:ext uri="{9D8B030D-6E8A-4147-A177-3AD203B41FA5}">
                      <a16:colId xmlns:a16="http://schemas.microsoft.com/office/drawing/2014/main" val="20001"/>
                    </a:ext>
                  </a:extLst>
                </a:gridCol>
                <a:gridCol w="2955453">
                  <a:extLst>
                    <a:ext uri="{9D8B030D-6E8A-4147-A177-3AD203B41FA5}">
                      <a16:colId xmlns:a16="http://schemas.microsoft.com/office/drawing/2014/main" val="20002"/>
                    </a:ext>
                  </a:extLst>
                </a:gridCol>
              </a:tblGrid>
              <a:tr h="1310149">
                <a:tc>
                  <a:txBody>
                    <a:bodyPr/>
                    <a:lstStyle/>
                    <a:p>
                      <a:pPr algn="ctr" rtl="0"/>
                      <a:r>
                        <a:rPr lang="de-DE" sz="2400" b="1" i="0">
                          <a:solidFill>
                            <a:srgbClr val="25243D"/>
                          </a:solidFill>
                          <a:latin typeface="Century Gothic Bold"/>
                        </a:rPr>
                        <a:t>… Protein.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de-DE" sz="2400" b="1" i="0">
                          <a:solidFill>
                            <a:srgbClr val="25243D"/>
                          </a:solidFill>
                          <a:latin typeface="Century Gothic Bold"/>
                        </a:rPr>
                        <a:t>… Fett.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de-DE" sz="2400" b="1" i="0" dirty="0">
                          <a:solidFill>
                            <a:srgbClr val="25243D"/>
                          </a:solidFill>
                          <a:latin typeface="Century Gothic Bold"/>
                        </a:rPr>
                        <a:t>… Kohlenhydrate.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8" name="Left Arrow 7">
            <a:extLst>
              <a:ext uri="{FF2B5EF4-FFF2-40B4-BE49-F238E27FC236}">
                <a16:creationId xmlns:a16="http://schemas.microsoft.com/office/drawing/2014/main" id="{99BAA86C-E25F-C74D-AD39-0CE8CF83DDA2}"/>
              </a:ext>
            </a:extLst>
          </p:cNvPr>
          <p:cNvSpPr/>
          <p:nvPr/>
        </p:nvSpPr>
        <p:spPr>
          <a:xfrm rot="16200000" flipH="1">
            <a:off x="3653744" y="3956697"/>
            <a:ext cx="1800000" cy="1800000"/>
          </a:xfrm>
          <a:prstGeom prst="leftArrow">
            <a:avLst>
              <a:gd name="adj1" fmla="val 65522"/>
              <a:gd name="adj2" fmla="val 59878"/>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Tree>
    <p:extLst>
      <p:ext uri="{BB962C8B-B14F-4D97-AF65-F5344CB8AC3E}">
        <p14:creationId xmlns:p14="http://schemas.microsoft.com/office/powerpoint/2010/main" val="2569525730"/>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F610-D52C-E249-9507-CD554BDCA0B6}"/>
              </a:ext>
            </a:extLst>
          </p:cNvPr>
          <p:cNvSpPr>
            <a:spLocks noGrp="1"/>
          </p:cNvSpPr>
          <p:nvPr>
            <p:ph type="title"/>
          </p:nvPr>
        </p:nvSpPr>
        <p:spPr/>
        <p:txBody>
          <a:bodyPr rtlCol="0"/>
          <a:lstStyle/>
          <a:p>
            <a:pPr rtl="0"/>
            <a:r>
              <a:rPr lang="de-DE">
                <a:solidFill>
                  <a:schemeClr val="tx1"/>
                </a:solidFill>
                <a:cs typeface="Arial" charset="0"/>
              </a:rPr>
              <a:t>Lektion 3: Was isst ein Arktisforscher?</a:t>
            </a:r>
            <a:endParaRPr lang="en-US" dirty="0"/>
          </a:p>
        </p:txBody>
      </p:sp>
      <p:pic>
        <p:nvPicPr>
          <p:cNvPr id="3" name="Picture 2" descr="Screen Shot 2016-03-02 at 14.07.02.png">
            <a:extLst>
              <a:ext uri="{FF2B5EF4-FFF2-40B4-BE49-F238E27FC236}">
                <a16:creationId xmlns:a16="http://schemas.microsoft.com/office/drawing/2014/main" id="{26AE61BC-C230-D549-A248-F840B62CA4D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73718" y="1886272"/>
            <a:ext cx="3360053" cy="2070425"/>
          </a:xfrm>
          <a:prstGeom prst="rect">
            <a:avLst/>
          </a:prstGeom>
        </p:spPr>
      </p:pic>
      <p:sp>
        <p:nvSpPr>
          <p:cNvPr id="4" name="TextBox 3">
            <a:extLst>
              <a:ext uri="{FF2B5EF4-FFF2-40B4-BE49-F238E27FC236}">
                <a16:creationId xmlns:a16="http://schemas.microsoft.com/office/drawing/2014/main" id="{03A8050B-B84E-3242-86CA-6198A750C78C}"/>
              </a:ext>
            </a:extLst>
          </p:cNvPr>
          <p:cNvSpPr txBox="1"/>
          <p:nvPr/>
        </p:nvSpPr>
        <p:spPr>
          <a:xfrm>
            <a:off x="566221" y="1215575"/>
            <a:ext cx="8245475" cy="615553"/>
          </a:xfrm>
          <a:prstGeom prst="rect">
            <a:avLst/>
          </a:prstGeom>
          <a:noFill/>
        </p:spPr>
        <p:txBody>
          <a:bodyPr wrap="square" rtlCol="0">
            <a:spAutoFit/>
          </a:bodyPr>
          <a:lstStyle/>
          <a:p>
            <a:pPr algn="ctr" rtl="0"/>
            <a:r>
              <a:rPr lang="de-DE" sz="3400" b="1" dirty="0">
                <a:solidFill>
                  <a:srgbClr val="FFFFFF"/>
                </a:solidFill>
                <a:latin typeface="Century Gothic Bold"/>
                <a:cs typeface="Gill Sans"/>
              </a:rPr>
              <a:t>Brot hat sehr viel …</a:t>
            </a:r>
          </a:p>
        </p:txBody>
      </p:sp>
      <p:sp>
        <p:nvSpPr>
          <p:cNvPr id="5" name="Left Arrow 4">
            <a:extLst>
              <a:ext uri="{FF2B5EF4-FFF2-40B4-BE49-F238E27FC236}">
                <a16:creationId xmlns:a16="http://schemas.microsoft.com/office/drawing/2014/main" id="{D61A5CEC-9DDD-B04A-AED7-574FA933234E}"/>
              </a:ext>
            </a:extLst>
          </p:cNvPr>
          <p:cNvSpPr/>
          <p:nvPr/>
        </p:nvSpPr>
        <p:spPr>
          <a:xfrm flipH="1">
            <a:off x="6887220" y="3839738"/>
            <a:ext cx="1800000" cy="1800000"/>
          </a:xfrm>
          <a:prstGeom prst="leftArrow">
            <a:avLst>
              <a:gd name="adj1" fmla="val 65522"/>
              <a:gd name="adj2" fmla="val 59878"/>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6" name="Table 5">
            <a:extLst>
              <a:ext uri="{FF2B5EF4-FFF2-40B4-BE49-F238E27FC236}">
                <a16:creationId xmlns:a16="http://schemas.microsoft.com/office/drawing/2014/main" id="{8BF21135-FC20-094E-9308-E2FF08F89DCC}"/>
              </a:ext>
            </a:extLst>
          </p:cNvPr>
          <p:cNvGraphicFramePr>
            <a:graphicFrameLocks noGrp="1"/>
          </p:cNvGraphicFramePr>
          <p:nvPr>
            <p:extLst>
              <p:ext uri="{D42A27DB-BD31-4B8C-83A1-F6EECF244321}">
                <p14:modId xmlns:p14="http://schemas.microsoft.com/office/powerpoint/2010/main" val="1725185792"/>
              </p:ext>
            </p:extLst>
          </p:nvPr>
        </p:nvGraphicFramePr>
        <p:xfrm>
          <a:off x="405232" y="5932552"/>
          <a:ext cx="8515482" cy="1310149"/>
        </p:xfrm>
        <a:graphic>
          <a:graphicData uri="http://schemas.openxmlformats.org/drawingml/2006/table">
            <a:tbl>
              <a:tblPr firstRow="1" bandRow="1">
                <a:tableStyleId>{5C22544A-7EE6-4342-B048-85BDC9FD1C3A}</a:tableStyleId>
              </a:tblPr>
              <a:tblGrid>
                <a:gridCol w="2838494">
                  <a:extLst>
                    <a:ext uri="{9D8B030D-6E8A-4147-A177-3AD203B41FA5}">
                      <a16:colId xmlns:a16="http://schemas.microsoft.com/office/drawing/2014/main" val="20000"/>
                    </a:ext>
                  </a:extLst>
                </a:gridCol>
                <a:gridCol w="2838494">
                  <a:extLst>
                    <a:ext uri="{9D8B030D-6E8A-4147-A177-3AD203B41FA5}">
                      <a16:colId xmlns:a16="http://schemas.microsoft.com/office/drawing/2014/main" val="20001"/>
                    </a:ext>
                  </a:extLst>
                </a:gridCol>
                <a:gridCol w="2838494">
                  <a:extLst>
                    <a:ext uri="{9D8B030D-6E8A-4147-A177-3AD203B41FA5}">
                      <a16:colId xmlns:a16="http://schemas.microsoft.com/office/drawing/2014/main" val="20002"/>
                    </a:ext>
                  </a:extLst>
                </a:gridCol>
              </a:tblGrid>
              <a:tr h="1310149">
                <a:tc>
                  <a:txBody>
                    <a:bodyPr/>
                    <a:lstStyle/>
                    <a:p>
                      <a:pPr algn="ctr" rtl="0"/>
                      <a:r>
                        <a:rPr lang="de-DE" sz="2400" b="1" i="0">
                          <a:solidFill>
                            <a:srgbClr val="FFFFFF"/>
                          </a:solidFill>
                          <a:latin typeface="Century Gothic Bold"/>
                        </a:rPr>
                        <a:t>… Protein.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de-DE" sz="2400" b="1" i="0">
                          <a:solidFill>
                            <a:srgbClr val="FFFFFF"/>
                          </a:solidFill>
                          <a:latin typeface="Century Gothic Bold"/>
                        </a:rPr>
                        <a:t>… Fett.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de-DE" sz="2400" b="1" i="0" dirty="0">
                          <a:solidFill>
                            <a:srgbClr val="FFFFFF"/>
                          </a:solidFill>
                          <a:latin typeface="Century Gothic Bold"/>
                        </a:rPr>
                        <a:t>… Kohlenhydrate.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4284610861"/>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p:txBody>
          <a:bodyPr rtlCol="0"/>
          <a:lstStyle/>
          <a:p>
            <a:pPr rtl="0"/>
            <a:r>
              <a:rPr lang="de-DE">
                <a:solidFill>
                  <a:schemeClr val="bg2"/>
                </a:solidFill>
                <a:cs typeface="Arial" charset="0"/>
              </a:rPr>
              <a:t>Lektion 3: Was isst ein Arktisforscher?</a:t>
            </a:r>
            <a:endParaRPr lang="en-US" dirty="0"/>
          </a:p>
        </p:txBody>
      </p:sp>
      <p:sp>
        <p:nvSpPr>
          <p:cNvPr id="3" name="TextBox 2">
            <a:extLst>
              <a:ext uri="{FF2B5EF4-FFF2-40B4-BE49-F238E27FC236}">
                <a16:creationId xmlns:a16="http://schemas.microsoft.com/office/drawing/2014/main" id="{1BCEF188-7F86-8E42-A2CC-0ACE4072A0BA}"/>
              </a:ext>
            </a:extLst>
          </p:cNvPr>
          <p:cNvSpPr txBox="1"/>
          <p:nvPr/>
        </p:nvSpPr>
        <p:spPr>
          <a:xfrm>
            <a:off x="449263" y="1215915"/>
            <a:ext cx="8245475" cy="615553"/>
          </a:xfrm>
          <a:prstGeom prst="rect">
            <a:avLst/>
          </a:prstGeom>
          <a:noFill/>
        </p:spPr>
        <p:txBody>
          <a:bodyPr wrap="square" rtlCol="0">
            <a:spAutoFit/>
          </a:bodyPr>
          <a:lstStyle/>
          <a:p>
            <a:pPr algn="ctr" rtl="0"/>
            <a:r>
              <a:rPr lang="de-DE" sz="3400" b="1" dirty="0">
                <a:solidFill>
                  <a:srgbClr val="25243D"/>
                </a:solidFill>
                <a:latin typeface="Century Gothic Bold"/>
                <a:cs typeface="Gill Sans"/>
              </a:rPr>
              <a:t>Erdnussbutter hat sehr viel …</a:t>
            </a:r>
          </a:p>
        </p:txBody>
      </p:sp>
      <p:sp>
        <p:nvSpPr>
          <p:cNvPr id="4" name="Left Arrow 3">
            <a:extLst>
              <a:ext uri="{FF2B5EF4-FFF2-40B4-BE49-F238E27FC236}">
                <a16:creationId xmlns:a16="http://schemas.microsoft.com/office/drawing/2014/main" id="{7479B0AD-03D0-BF49-859E-620DFF44773B}"/>
              </a:ext>
            </a:extLst>
          </p:cNvPr>
          <p:cNvSpPr/>
          <p:nvPr/>
        </p:nvSpPr>
        <p:spPr>
          <a:xfrm>
            <a:off x="441745" y="3839738"/>
            <a:ext cx="1800000" cy="1800000"/>
          </a:xfrm>
          <a:prstGeom prst="leftArrow">
            <a:avLst>
              <a:gd name="adj1" fmla="val 65522"/>
              <a:gd name="adj2" fmla="val 59878"/>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
        <p:nvSpPr>
          <p:cNvPr id="5" name="Left Arrow 4">
            <a:extLst>
              <a:ext uri="{FF2B5EF4-FFF2-40B4-BE49-F238E27FC236}">
                <a16:creationId xmlns:a16="http://schemas.microsoft.com/office/drawing/2014/main" id="{3BA176CB-8BE7-334B-89A1-D897F743478C}"/>
              </a:ext>
            </a:extLst>
          </p:cNvPr>
          <p:cNvSpPr/>
          <p:nvPr/>
        </p:nvSpPr>
        <p:spPr>
          <a:xfrm flipH="1">
            <a:off x="6887220" y="3839738"/>
            <a:ext cx="1800000" cy="1800000"/>
          </a:xfrm>
          <a:prstGeom prst="leftArrow">
            <a:avLst>
              <a:gd name="adj1" fmla="val 65522"/>
              <a:gd name="adj2" fmla="val 59878"/>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6" name="Table 5">
            <a:extLst>
              <a:ext uri="{FF2B5EF4-FFF2-40B4-BE49-F238E27FC236}">
                <a16:creationId xmlns:a16="http://schemas.microsoft.com/office/drawing/2014/main" id="{91E48483-D3A8-4842-94EB-314F4BA5B5D4}"/>
              </a:ext>
            </a:extLst>
          </p:cNvPr>
          <p:cNvGraphicFramePr>
            <a:graphicFrameLocks noGrp="1"/>
          </p:cNvGraphicFramePr>
          <p:nvPr>
            <p:extLst>
              <p:ext uri="{D42A27DB-BD31-4B8C-83A1-F6EECF244321}">
                <p14:modId xmlns:p14="http://schemas.microsoft.com/office/powerpoint/2010/main" val="3975341894"/>
              </p:ext>
            </p:extLst>
          </p:nvPr>
        </p:nvGraphicFramePr>
        <p:xfrm>
          <a:off x="0" y="5932552"/>
          <a:ext cx="8972682" cy="1310149"/>
        </p:xfrm>
        <a:graphic>
          <a:graphicData uri="http://schemas.openxmlformats.org/drawingml/2006/table">
            <a:tbl>
              <a:tblPr firstRow="1" bandRow="1">
                <a:tableStyleId>{5C22544A-7EE6-4342-B048-85BDC9FD1C3A}</a:tableStyleId>
              </a:tblPr>
              <a:tblGrid>
                <a:gridCol w="2990894">
                  <a:extLst>
                    <a:ext uri="{9D8B030D-6E8A-4147-A177-3AD203B41FA5}">
                      <a16:colId xmlns:a16="http://schemas.microsoft.com/office/drawing/2014/main" val="20000"/>
                    </a:ext>
                  </a:extLst>
                </a:gridCol>
                <a:gridCol w="2990894">
                  <a:extLst>
                    <a:ext uri="{9D8B030D-6E8A-4147-A177-3AD203B41FA5}">
                      <a16:colId xmlns:a16="http://schemas.microsoft.com/office/drawing/2014/main" val="20001"/>
                    </a:ext>
                  </a:extLst>
                </a:gridCol>
                <a:gridCol w="2990894">
                  <a:extLst>
                    <a:ext uri="{9D8B030D-6E8A-4147-A177-3AD203B41FA5}">
                      <a16:colId xmlns:a16="http://schemas.microsoft.com/office/drawing/2014/main" val="20002"/>
                    </a:ext>
                  </a:extLst>
                </a:gridCol>
              </a:tblGrid>
              <a:tr h="1310149">
                <a:tc>
                  <a:txBody>
                    <a:bodyPr/>
                    <a:lstStyle/>
                    <a:p>
                      <a:pPr algn="ctr" rtl="0"/>
                      <a:r>
                        <a:rPr lang="de-DE" sz="2400" b="1" i="0">
                          <a:solidFill>
                            <a:srgbClr val="25243D"/>
                          </a:solidFill>
                          <a:latin typeface="Century Gothic Bold"/>
                        </a:rPr>
                        <a:t>… Protein.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de-DE" sz="2400" b="1" i="0">
                          <a:solidFill>
                            <a:srgbClr val="25243D"/>
                          </a:solidFill>
                          <a:latin typeface="Century Gothic Bold"/>
                        </a:rPr>
                        <a:t>… Fett.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de-DE" sz="2400" b="1" i="0" dirty="0">
                          <a:solidFill>
                            <a:srgbClr val="25243D"/>
                          </a:solidFill>
                          <a:latin typeface="Century Gothic Bold"/>
                        </a:rPr>
                        <a:t>… Kohlenhydrate.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7" name="Left Arrow 6">
            <a:extLst>
              <a:ext uri="{FF2B5EF4-FFF2-40B4-BE49-F238E27FC236}">
                <a16:creationId xmlns:a16="http://schemas.microsoft.com/office/drawing/2014/main" id="{A7A43EEA-B20C-7248-9526-85CC43002835}"/>
              </a:ext>
            </a:extLst>
          </p:cNvPr>
          <p:cNvSpPr/>
          <p:nvPr/>
        </p:nvSpPr>
        <p:spPr>
          <a:xfrm rot="16200000" flipH="1">
            <a:off x="3653744" y="3956697"/>
            <a:ext cx="1800000" cy="1800000"/>
          </a:xfrm>
          <a:prstGeom prst="leftArrow">
            <a:avLst>
              <a:gd name="adj1" fmla="val 65522"/>
              <a:gd name="adj2" fmla="val 59878"/>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pic>
        <p:nvPicPr>
          <p:cNvPr id="8" name="Picture 4" descr="C:\Users\Jamie\Dropbox\OCEANS\[DE] OCEANS\FROZEN OCEANS\RESOURCES\PRIMARY\IMAGES\Food\iStock_000014289932XSmall.jpg">
            <a:extLst>
              <a:ext uri="{FF2B5EF4-FFF2-40B4-BE49-F238E27FC236}">
                <a16:creationId xmlns:a16="http://schemas.microsoft.com/office/drawing/2014/main" id="{FD446E50-D8FB-3D4E-8CC6-8CC870D70A23}"/>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336650" y="1755840"/>
            <a:ext cx="2470700" cy="23312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8731977"/>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F610-D52C-E249-9507-CD554BDCA0B6}"/>
              </a:ext>
            </a:extLst>
          </p:cNvPr>
          <p:cNvSpPr>
            <a:spLocks noGrp="1"/>
          </p:cNvSpPr>
          <p:nvPr>
            <p:ph type="title"/>
          </p:nvPr>
        </p:nvSpPr>
        <p:spPr/>
        <p:txBody>
          <a:bodyPr rtlCol="0"/>
          <a:lstStyle/>
          <a:p>
            <a:pPr rtl="0"/>
            <a:r>
              <a:rPr lang="de-DE">
                <a:solidFill>
                  <a:schemeClr val="tx1"/>
                </a:solidFill>
                <a:cs typeface="Arial" charset="0"/>
              </a:rPr>
              <a:t>Lektion 3: Was isst ein Arktisforscher?</a:t>
            </a:r>
            <a:endParaRPr lang="en-US" dirty="0"/>
          </a:p>
        </p:txBody>
      </p:sp>
      <p:sp>
        <p:nvSpPr>
          <p:cNvPr id="3" name="TextBox 2">
            <a:extLst>
              <a:ext uri="{FF2B5EF4-FFF2-40B4-BE49-F238E27FC236}">
                <a16:creationId xmlns:a16="http://schemas.microsoft.com/office/drawing/2014/main" id="{FD9330A8-7E75-6A4C-B0BF-DEAFB36A5C4B}"/>
              </a:ext>
            </a:extLst>
          </p:cNvPr>
          <p:cNvSpPr txBox="1"/>
          <p:nvPr/>
        </p:nvSpPr>
        <p:spPr>
          <a:xfrm>
            <a:off x="449263" y="1140287"/>
            <a:ext cx="8245475" cy="615553"/>
          </a:xfrm>
          <a:prstGeom prst="rect">
            <a:avLst/>
          </a:prstGeom>
          <a:noFill/>
        </p:spPr>
        <p:txBody>
          <a:bodyPr wrap="square" rtlCol="0">
            <a:spAutoFit/>
          </a:bodyPr>
          <a:lstStyle/>
          <a:p>
            <a:pPr algn="ctr" rtl="0"/>
            <a:r>
              <a:rPr lang="de-DE" sz="3400" b="1" dirty="0">
                <a:solidFill>
                  <a:srgbClr val="FFFFFF"/>
                </a:solidFill>
                <a:latin typeface="Century Gothic Bold"/>
                <a:cs typeface="Gill Sans"/>
              </a:rPr>
              <a:t>Erdnussbutter hat sehr viel …</a:t>
            </a:r>
          </a:p>
        </p:txBody>
      </p:sp>
      <p:sp>
        <p:nvSpPr>
          <p:cNvPr id="4" name="Left Arrow 3">
            <a:extLst>
              <a:ext uri="{FF2B5EF4-FFF2-40B4-BE49-F238E27FC236}">
                <a16:creationId xmlns:a16="http://schemas.microsoft.com/office/drawing/2014/main" id="{7C0B7B88-2F12-8241-B7A4-5ECE6CA53C6F}"/>
              </a:ext>
            </a:extLst>
          </p:cNvPr>
          <p:cNvSpPr/>
          <p:nvPr/>
        </p:nvSpPr>
        <p:spPr>
          <a:xfrm>
            <a:off x="441745" y="3839738"/>
            <a:ext cx="1800000" cy="1800000"/>
          </a:xfrm>
          <a:prstGeom prst="leftArrow">
            <a:avLst>
              <a:gd name="adj1" fmla="val 65522"/>
              <a:gd name="adj2" fmla="val 59878"/>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5" name="Table 4">
            <a:extLst>
              <a:ext uri="{FF2B5EF4-FFF2-40B4-BE49-F238E27FC236}">
                <a16:creationId xmlns:a16="http://schemas.microsoft.com/office/drawing/2014/main" id="{A8DA3CC4-BD89-5041-920E-A0CDE5D86F22}"/>
              </a:ext>
            </a:extLst>
          </p:cNvPr>
          <p:cNvGraphicFramePr>
            <a:graphicFrameLocks noGrp="1"/>
          </p:cNvGraphicFramePr>
          <p:nvPr>
            <p:extLst>
              <p:ext uri="{D42A27DB-BD31-4B8C-83A1-F6EECF244321}">
                <p14:modId xmlns:p14="http://schemas.microsoft.com/office/powerpoint/2010/main" val="3158057512"/>
              </p:ext>
            </p:extLst>
          </p:nvPr>
        </p:nvGraphicFramePr>
        <p:xfrm>
          <a:off x="405232" y="5932552"/>
          <a:ext cx="8738766" cy="1310149"/>
        </p:xfrm>
        <a:graphic>
          <a:graphicData uri="http://schemas.openxmlformats.org/drawingml/2006/table">
            <a:tbl>
              <a:tblPr firstRow="1" bandRow="1">
                <a:tableStyleId>{5C22544A-7EE6-4342-B048-85BDC9FD1C3A}</a:tableStyleId>
              </a:tblPr>
              <a:tblGrid>
                <a:gridCol w="2912922">
                  <a:extLst>
                    <a:ext uri="{9D8B030D-6E8A-4147-A177-3AD203B41FA5}">
                      <a16:colId xmlns:a16="http://schemas.microsoft.com/office/drawing/2014/main" val="20000"/>
                    </a:ext>
                  </a:extLst>
                </a:gridCol>
                <a:gridCol w="2912922">
                  <a:extLst>
                    <a:ext uri="{9D8B030D-6E8A-4147-A177-3AD203B41FA5}">
                      <a16:colId xmlns:a16="http://schemas.microsoft.com/office/drawing/2014/main" val="20001"/>
                    </a:ext>
                  </a:extLst>
                </a:gridCol>
                <a:gridCol w="2912922">
                  <a:extLst>
                    <a:ext uri="{9D8B030D-6E8A-4147-A177-3AD203B41FA5}">
                      <a16:colId xmlns:a16="http://schemas.microsoft.com/office/drawing/2014/main" val="20002"/>
                    </a:ext>
                  </a:extLst>
                </a:gridCol>
              </a:tblGrid>
              <a:tr h="1310149">
                <a:tc>
                  <a:txBody>
                    <a:bodyPr/>
                    <a:lstStyle/>
                    <a:p>
                      <a:pPr algn="ctr" rtl="0"/>
                      <a:r>
                        <a:rPr lang="de-DE" sz="2400" b="1" i="0">
                          <a:solidFill>
                            <a:srgbClr val="FFFFFF"/>
                          </a:solidFill>
                          <a:latin typeface="Century Gothic Bold"/>
                        </a:rPr>
                        <a:t>… Protein.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de-DE" sz="2400" b="1" i="0">
                          <a:solidFill>
                            <a:srgbClr val="FFFFFF"/>
                          </a:solidFill>
                          <a:latin typeface="Century Gothic Bold"/>
                        </a:rPr>
                        <a:t>… Fett.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de-DE" sz="2400" b="1" i="0" dirty="0">
                          <a:solidFill>
                            <a:srgbClr val="FFFFFF"/>
                          </a:solidFill>
                          <a:latin typeface="Century Gothic Bold"/>
                        </a:rPr>
                        <a:t>… Kohlenhydrate.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6" name="Left Arrow 5">
            <a:extLst>
              <a:ext uri="{FF2B5EF4-FFF2-40B4-BE49-F238E27FC236}">
                <a16:creationId xmlns:a16="http://schemas.microsoft.com/office/drawing/2014/main" id="{3C901F7B-D039-D14B-B9C4-640630FF4C19}"/>
              </a:ext>
            </a:extLst>
          </p:cNvPr>
          <p:cNvSpPr/>
          <p:nvPr/>
        </p:nvSpPr>
        <p:spPr>
          <a:xfrm rot="16200000" flipH="1">
            <a:off x="3653744" y="3956697"/>
            <a:ext cx="1800000" cy="1800000"/>
          </a:xfrm>
          <a:prstGeom prst="leftArrow">
            <a:avLst>
              <a:gd name="adj1" fmla="val 65522"/>
              <a:gd name="adj2" fmla="val 59878"/>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pic>
        <p:nvPicPr>
          <p:cNvPr id="7" name="Picture 4" descr="C:\Users\Jamie\Dropbox\OCEANS\[DE] OCEANS\FROZEN OCEANS\RESOURCES\PRIMARY\IMAGES\Food\iStock_000014289932XSmall.jpg">
            <a:extLst>
              <a:ext uri="{FF2B5EF4-FFF2-40B4-BE49-F238E27FC236}">
                <a16:creationId xmlns:a16="http://schemas.microsoft.com/office/drawing/2014/main" id="{F9AE9515-5EB2-3F41-9C02-FCD5570CA7F5}"/>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3336650" y="1755840"/>
            <a:ext cx="2470700" cy="23312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548509"/>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p:txBody>
          <a:bodyPr rtlCol="0"/>
          <a:lstStyle/>
          <a:p>
            <a:pPr rtl="0"/>
            <a:r>
              <a:rPr lang="de-DE">
                <a:solidFill>
                  <a:schemeClr val="bg2"/>
                </a:solidFill>
                <a:cs typeface="Arial" charset="0"/>
              </a:rPr>
              <a:t>Lektion 3: Was isst ein Arktisforscher?</a:t>
            </a:r>
            <a:endParaRPr lang="en-US" dirty="0"/>
          </a:p>
        </p:txBody>
      </p:sp>
      <p:graphicFrame>
        <p:nvGraphicFramePr>
          <p:cNvPr id="7" name="Group 102">
            <a:extLst>
              <a:ext uri="{FF2B5EF4-FFF2-40B4-BE49-F238E27FC236}">
                <a16:creationId xmlns:a16="http://schemas.microsoft.com/office/drawing/2014/main" id="{4433DB80-FC99-D042-AA5C-2C5267F11DA0}"/>
              </a:ext>
            </a:extLst>
          </p:cNvPr>
          <p:cNvGraphicFramePr>
            <a:graphicFrameLocks/>
          </p:cNvGraphicFramePr>
          <p:nvPr>
            <p:extLst>
              <p:ext uri="{D42A27DB-BD31-4B8C-83A1-F6EECF244321}">
                <p14:modId xmlns:p14="http://schemas.microsoft.com/office/powerpoint/2010/main" val="3236969650"/>
              </p:ext>
            </p:extLst>
          </p:nvPr>
        </p:nvGraphicFramePr>
        <p:xfrm>
          <a:off x="342938" y="2116175"/>
          <a:ext cx="8609013" cy="1749460"/>
        </p:xfrm>
        <a:graphic>
          <a:graphicData uri="http://schemas.openxmlformats.org/drawingml/2006/table">
            <a:tbl>
              <a:tblPr/>
              <a:tblGrid>
                <a:gridCol w="1412117">
                  <a:extLst>
                    <a:ext uri="{9D8B030D-6E8A-4147-A177-3AD203B41FA5}">
                      <a16:colId xmlns:a16="http://schemas.microsoft.com/office/drawing/2014/main" val="20000"/>
                    </a:ext>
                  </a:extLst>
                </a:gridCol>
                <a:gridCol w="7196896">
                  <a:extLst>
                    <a:ext uri="{9D8B030D-6E8A-4147-A177-3AD203B41FA5}">
                      <a16:colId xmlns:a16="http://schemas.microsoft.com/office/drawing/2014/main" val="20001"/>
                    </a:ext>
                  </a:extLst>
                </a:gridCol>
              </a:tblGrid>
              <a:tr h="17494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de-DE" sz="2000" b="1" i="0" u="none" strike="noStrike" cap="none" normalizeH="0" dirty="0">
                          <a:ln>
                            <a:noFill/>
                          </a:ln>
                          <a:solidFill>
                            <a:srgbClr val="25243D"/>
                          </a:solidFill>
                          <a:effectLst/>
                          <a:latin typeface="Century Gothic Bold"/>
                          <a:cs typeface="Sketch Block Bold"/>
                        </a:rPr>
                        <a:t>Leitfrage</a:t>
                      </a:r>
                    </a:p>
                  </a:txBody>
                  <a:tcPr marL="91449" marR="91449" marT="45692" marB="45692"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00000"/>
                        </a:lnSpc>
                        <a:spcBef>
                          <a:spcPct val="20000"/>
                        </a:spcBef>
                        <a:spcAft>
                          <a:spcPct val="0"/>
                        </a:spcAft>
                        <a:buClrTx/>
                        <a:buSzTx/>
                        <a:buFontTx/>
                        <a:buAutoNum type="arabicPeriod"/>
                        <a:tabLst/>
                      </a:pPr>
                      <a:r>
                        <a:rPr lang="de-DE" sz="2000" b="1" i="0" u="none" strike="noStrike" cap="none" normalizeH="0" dirty="0">
                          <a:ln>
                            <a:noFill/>
                          </a:ln>
                          <a:solidFill>
                            <a:srgbClr val="25243D"/>
                          </a:solidFill>
                          <a:effectLst/>
                          <a:latin typeface="Century Gothic Bold"/>
                          <a:cs typeface="Sassoon San Slope"/>
                        </a:rPr>
                        <a:t>Was i_ _ _ ein Arktisforscher?</a:t>
                      </a:r>
                    </a:p>
                  </a:txBody>
                  <a:tcPr marT="45674" marB="45674"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
        <p:nvSpPr>
          <p:cNvPr id="8" name="TextBox 7">
            <a:extLst>
              <a:ext uri="{FF2B5EF4-FFF2-40B4-BE49-F238E27FC236}">
                <a16:creationId xmlns:a16="http://schemas.microsoft.com/office/drawing/2014/main" id="{0F61C468-F7E5-764D-B6C3-CED4DDB3015E}"/>
              </a:ext>
            </a:extLst>
          </p:cNvPr>
          <p:cNvSpPr txBox="1"/>
          <p:nvPr/>
        </p:nvSpPr>
        <p:spPr>
          <a:xfrm>
            <a:off x="342938" y="1294820"/>
            <a:ext cx="5203093" cy="615553"/>
          </a:xfrm>
          <a:prstGeom prst="rect">
            <a:avLst/>
          </a:prstGeom>
          <a:noFill/>
        </p:spPr>
        <p:txBody>
          <a:bodyPr wrap="square" rtlCol="0">
            <a:spAutoFit/>
          </a:bodyPr>
          <a:lstStyle/>
          <a:p>
            <a:pPr rtl="0"/>
            <a:r>
              <a:rPr lang="de-DE" sz="3400" b="1">
                <a:solidFill>
                  <a:srgbClr val="25243D"/>
                </a:solidFill>
                <a:latin typeface="Century Gothic Bold"/>
                <a:cs typeface="Akzidenz Grotesk BE Cn"/>
              </a:rPr>
              <a:t>Lektion 3</a:t>
            </a:r>
          </a:p>
        </p:txBody>
      </p:sp>
    </p:spTree>
    <p:extLst>
      <p:ext uri="{BB962C8B-B14F-4D97-AF65-F5344CB8AC3E}">
        <p14:creationId xmlns:p14="http://schemas.microsoft.com/office/powerpoint/2010/main" val="2468242751"/>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p:txBody>
          <a:bodyPr rtlCol="0"/>
          <a:lstStyle/>
          <a:p>
            <a:pPr rtl="0"/>
            <a:r>
              <a:rPr lang="de-DE">
                <a:solidFill>
                  <a:schemeClr val="bg2"/>
                </a:solidFill>
                <a:cs typeface="Arial" charset="0"/>
              </a:rPr>
              <a:t>Lektion 3: Was isst ein Arktisforscher?</a:t>
            </a:r>
            <a:endParaRPr lang="en-US" dirty="0"/>
          </a:p>
        </p:txBody>
      </p:sp>
      <p:sp>
        <p:nvSpPr>
          <p:cNvPr id="3" name="TextBox 2">
            <a:extLst>
              <a:ext uri="{FF2B5EF4-FFF2-40B4-BE49-F238E27FC236}">
                <a16:creationId xmlns:a16="http://schemas.microsoft.com/office/drawing/2014/main" id="{84DA36B7-859E-7248-856D-87009F9E3671}"/>
              </a:ext>
            </a:extLst>
          </p:cNvPr>
          <p:cNvSpPr txBox="1"/>
          <p:nvPr/>
        </p:nvSpPr>
        <p:spPr>
          <a:xfrm>
            <a:off x="405234" y="1135507"/>
            <a:ext cx="8245475" cy="615553"/>
          </a:xfrm>
          <a:prstGeom prst="rect">
            <a:avLst/>
          </a:prstGeom>
          <a:noFill/>
        </p:spPr>
        <p:txBody>
          <a:bodyPr wrap="square" rtlCol="0">
            <a:spAutoFit/>
          </a:bodyPr>
          <a:lstStyle/>
          <a:p>
            <a:pPr algn="ctr" rtl="0"/>
            <a:r>
              <a:rPr lang="de-DE" sz="3400" b="1" dirty="0">
                <a:solidFill>
                  <a:srgbClr val="25243D"/>
                </a:solidFill>
                <a:latin typeface="Century Gothic Bold"/>
                <a:cs typeface="Gill Sans"/>
              </a:rPr>
              <a:t>Protein wird genutzt für …</a:t>
            </a:r>
          </a:p>
        </p:txBody>
      </p:sp>
      <p:sp>
        <p:nvSpPr>
          <p:cNvPr id="4" name="Left Arrow 3">
            <a:extLst>
              <a:ext uri="{FF2B5EF4-FFF2-40B4-BE49-F238E27FC236}">
                <a16:creationId xmlns:a16="http://schemas.microsoft.com/office/drawing/2014/main" id="{747B1F0C-5A93-A244-985B-BA9E215A6B30}"/>
              </a:ext>
            </a:extLst>
          </p:cNvPr>
          <p:cNvSpPr/>
          <p:nvPr/>
        </p:nvSpPr>
        <p:spPr>
          <a:xfrm>
            <a:off x="441745" y="3839738"/>
            <a:ext cx="1800000" cy="1800000"/>
          </a:xfrm>
          <a:prstGeom prst="leftArrow">
            <a:avLst>
              <a:gd name="adj1" fmla="val 65522"/>
              <a:gd name="adj2" fmla="val 59878"/>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
        <p:nvSpPr>
          <p:cNvPr id="5" name="Left Arrow 4">
            <a:extLst>
              <a:ext uri="{FF2B5EF4-FFF2-40B4-BE49-F238E27FC236}">
                <a16:creationId xmlns:a16="http://schemas.microsoft.com/office/drawing/2014/main" id="{3E7BBA5A-C0C7-1348-BE5F-8D62601EE2BF}"/>
              </a:ext>
            </a:extLst>
          </p:cNvPr>
          <p:cNvSpPr/>
          <p:nvPr/>
        </p:nvSpPr>
        <p:spPr>
          <a:xfrm flipH="1">
            <a:off x="6887220" y="3839738"/>
            <a:ext cx="1800000" cy="1800000"/>
          </a:xfrm>
          <a:prstGeom prst="leftArrow">
            <a:avLst>
              <a:gd name="adj1" fmla="val 65522"/>
              <a:gd name="adj2" fmla="val 59878"/>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6" name="Table 5">
            <a:extLst>
              <a:ext uri="{FF2B5EF4-FFF2-40B4-BE49-F238E27FC236}">
                <a16:creationId xmlns:a16="http://schemas.microsoft.com/office/drawing/2014/main" id="{A2DEF544-33DE-5B47-B5BD-DEF750B0CE4C}"/>
              </a:ext>
            </a:extLst>
          </p:cNvPr>
          <p:cNvGraphicFramePr>
            <a:graphicFrameLocks noGrp="1"/>
          </p:cNvGraphicFramePr>
          <p:nvPr>
            <p:extLst>
              <p:ext uri="{D42A27DB-BD31-4B8C-83A1-F6EECF244321}">
                <p14:modId xmlns:p14="http://schemas.microsoft.com/office/powerpoint/2010/main" val="1381537074"/>
              </p:ext>
            </p:extLst>
          </p:nvPr>
        </p:nvGraphicFramePr>
        <p:xfrm>
          <a:off x="405233" y="5932552"/>
          <a:ext cx="8245476" cy="1310149"/>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de-DE" sz="2400" b="1" i="0">
                          <a:solidFill>
                            <a:srgbClr val="25243D"/>
                          </a:solidFill>
                          <a:latin typeface="Century Gothic Bold"/>
                        </a:rPr>
                        <a:t>… sofortige Energie.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de-DE" sz="2400" b="1" i="0">
                          <a:solidFill>
                            <a:srgbClr val="25243D"/>
                          </a:solidFill>
                          <a:latin typeface="Century Gothic Bold"/>
                        </a:rPr>
                        <a:t>… viel Energie.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de-DE" sz="2400" b="1" i="0">
                          <a:solidFill>
                            <a:srgbClr val="25243D"/>
                          </a:solidFill>
                          <a:latin typeface="Century Gothic Bold"/>
                        </a:rPr>
                        <a:t>… Aufbau und Erhalt.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7" name="Left Arrow 6">
            <a:extLst>
              <a:ext uri="{FF2B5EF4-FFF2-40B4-BE49-F238E27FC236}">
                <a16:creationId xmlns:a16="http://schemas.microsoft.com/office/drawing/2014/main" id="{96386BE3-CDD1-6F49-ABCB-3E6ED7EC5320}"/>
              </a:ext>
            </a:extLst>
          </p:cNvPr>
          <p:cNvSpPr/>
          <p:nvPr/>
        </p:nvSpPr>
        <p:spPr>
          <a:xfrm rot="16200000" flipH="1">
            <a:off x="3653744" y="3956697"/>
            <a:ext cx="1800000" cy="1800000"/>
          </a:xfrm>
          <a:prstGeom prst="leftArrow">
            <a:avLst>
              <a:gd name="adj1" fmla="val 65522"/>
              <a:gd name="adj2" fmla="val 59878"/>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pic>
        <p:nvPicPr>
          <p:cNvPr id="8" name="Picture 7" descr="Screen Shot 2016-03-02 at 14.07.16.png">
            <a:extLst>
              <a:ext uri="{FF2B5EF4-FFF2-40B4-BE49-F238E27FC236}">
                <a16:creationId xmlns:a16="http://schemas.microsoft.com/office/drawing/2014/main" id="{749C093B-C336-FB45-901B-DDB86EE58F0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190994" y="1838988"/>
            <a:ext cx="2725501" cy="2070424"/>
          </a:xfrm>
          <a:prstGeom prst="rect">
            <a:avLst/>
          </a:prstGeom>
        </p:spPr>
      </p:pic>
    </p:spTree>
    <p:extLst>
      <p:ext uri="{BB962C8B-B14F-4D97-AF65-F5344CB8AC3E}">
        <p14:creationId xmlns:p14="http://schemas.microsoft.com/office/powerpoint/2010/main" val="1231539848"/>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F610-D52C-E249-9507-CD554BDCA0B6}"/>
              </a:ext>
            </a:extLst>
          </p:cNvPr>
          <p:cNvSpPr>
            <a:spLocks noGrp="1"/>
          </p:cNvSpPr>
          <p:nvPr>
            <p:ph type="title"/>
          </p:nvPr>
        </p:nvSpPr>
        <p:spPr/>
        <p:txBody>
          <a:bodyPr rtlCol="0"/>
          <a:lstStyle/>
          <a:p>
            <a:pPr rtl="0"/>
            <a:r>
              <a:rPr lang="de-DE">
                <a:solidFill>
                  <a:schemeClr val="tx1"/>
                </a:solidFill>
                <a:cs typeface="Arial" charset="0"/>
              </a:rPr>
              <a:t>Lektion 3: Was isst ein Arktisforscher?</a:t>
            </a:r>
            <a:endParaRPr lang="en-US" dirty="0"/>
          </a:p>
        </p:txBody>
      </p:sp>
      <p:sp>
        <p:nvSpPr>
          <p:cNvPr id="3" name="TextBox 2">
            <a:extLst>
              <a:ext uri="{FF2B5EF4-FFF2-40B4-BE49-F238E27FC236}">
                <a16:creationId xmlns:a16="http://schemas.microsoft.com/office/drawing/2014/main" id="{DBE0D19C-536B-2949-BE9A-1FAA535B7E73}"/>
              </a:ext>
            </a:extLst>
          </p:cNvPr>
          <p:cNvSpPr txBox="1"/>
          <p:nvPr/>
        </p:nvSpPr>
        <p:spPr>
          <a:xfrm>
            <a:off x="449263" y="1173045"/>
            <a:ext cx="8245475" cy="615553"/>
          </a:xfrm>
          <a:prstGeom prst="rect">
            <a:avLst/>
          </a:prstGeom>
          <a:noFill/>
        </p:spPr>
        <p:txBody>
          <a:bodyPr wrap="square" rtlCol="0">
            <a:spAutoFit/>
          </a:bodyPr>
          <a:lstStyle/>
          <a:p>
            <a:pPr algn="ctr" rtl="0"/>
            <a:r>
              <a:rPr lang="de-DE" sz="3400" b="1" dirty="0">
                <a:solidFill>
                  <a:srgbClr val="FFFFFF"/>
                </a:solidFill>
                <a:latin typeface="Century Gothic Bold"/>
                <a:cs typeface="Gill Sans"/>
              </a:rPr>
              <a:t>Protein wird genutzt für …</a:t>
            </a:r>
          </a:p>
        </p:txBody>
      </p:sp>
      <p:sp>
        <p:nvSpPr>
          <p:cNvPr id="4" name="Left Arrow 3">
            <a:extLst>
              <a:ext uri="{FF2B5EF4-FFF2-40B4-BE49-F238E27FC236}">
                <a16:creationId xmlns:a16="http://schemas.microsoft.com/office/drawing/2014/main" id="{40E3EFA3-7811-DE4E-9243-35C938A21F29}"/>
              </a:ext>
            </a:extLst>
          </p:cNvPr>
          <p:cNvSpPr/>
          <p:nvPr/>
        </p:nvSpPr>
        <p:spPr>
          <a:xfrm flipH="1">
            <a:off x="6887220" y="3839738"/>
            <a:ext cx="1800000" cy="1800000"/>
          </a:xfrm>
          <a:prstGeom prst="leftArrow">
            <a:avLst>
              <a:gd name="adj1" fmla="val 65522"/>
              <a:gd name="adj2" fmla="val 59878"/>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5" name="Table 4">
            <a:extLst>
              <a:ext uri="{FF2B5EF4-FFF2-40B4-BE49-F238E27FC236}">
                <a16:creationId xmlns:a16="http://schemas.microsoft.com/office/drawing/2014/main" id="{CA280714-2768-E14B-A346-BA8F7DFC7C94}"/>
              </a:ext>
            </a:extLst>
          </p:cNvPr>
          <p:cNvGraphicFramePr>
            <a:graphicFrameLocks noGrp="1"/>
          </p:cNvGraphicFramePr>
          <p:nvPr>
            <p:extLst>
              <p:ext uri="{D42A27DB-BD31-4B8C-83A1-F6EECF244321}">
                <p14:modId xmlns:p14="http://schemas.microsoft.com/office/powerpoint/2010/main" val="2277613092"/>
              </p:ext>
            </p:extLst>
          </p:nvPr>
        </p:nvGraphicFramePr>
        <p:xfrm>
          <a:off x="405233" y="5932552"/>
          <a:ext cx="8245476" cy="1310149"/>
        </p:xfrm>
        <a:graphic>
          <a:graphicData uri="http://schemas.openxmlformats.org/drawingml/2006/table">
            <a:tbl>
              <a:tblPr firstRow="1" bandRow="1">
                <a:tableStyleId>{5C22544A-7EE6-4342-B048-85BDC9FD1C3A}</a:tableStyleId>
              </a:tblPr>
              <a:tblGrid>
                <a:gridCol w="2748492">
                  <a:extLst>
                    <a:ext uri="{9D8B030D-6E8A-4147-A177-3AD203B41FA5}">
                      <a16:colId xmlns:a16="http://schemas.microsoft.com/office/drawing/2014/main" val="20000"/>
                    </a:ext>
                  </a:extLst>
                </a:gridCol>
                <a:gridCol w="2748492">
                  <a:extLst>
                    <a:ext uri="{9D8B030D-6E8A-4147-A177-3AD203B41FA5}">
                      <a16:colId xmlns:a16="http://schemas.microsoft.com/office/drawing/2014/main" val="20001"/>
                    </a:ext>
                  </a:extLst>
                </a:gridCol>
                <a:gridCol w="2748492">
                  <a:extLst>
                    <a:ext uri="{9D8B030D-6E8A-4147-A177-3AD203B41FA5}">
                      <a16:colId xmlns:a16="http://schemas.microsoft.com/office/drawing/2014/main" val="20002"/>
                    </a:ext>
                  </a:extLst>
                </a:gridCol>
              </a:tblGrid>
              <a:tr h="1310149">
                <a:tc>
                  <a:txBody>
                    <a:bodyPr/>
                    <a:lstStyle/>
                    <a:p>
                      <a:pPr algn="ctr" rtl="0"/>
                      <a:r>
                        <a:rPr lang="de-DE" sz="2400" b="1" i="0">
                          <a:solidFill>
                            <a:srgbClr val="FFFFFF"/>
                          </a:solidFill>
                          <a:latin typeface="Century Gothic Bold"/>
                        </a:rPr>
                        <a:t>… sofortige Energie.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de-DE" sz="2400" b="1" i="0">
                          <a:solidFill>
                            <a:srgbClr val="FFFFFF"/>
                          </a:solidFill>
                          <a:latin typeface="Century Gothic Bold"/>
                        </a:rPr>
                        <a:t>… viel Energie.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de-DE" sz="2400" b="1" i="0">
                          <a:solidFill>
                            <a:srgbClr val="FFFFFF"/>
                          </a:solidFill>
                          <a:latin typeface="Century Gothic Bold"/>
                        </a:rPr>
                        <a:t>… Aufbau und Erhalt.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pic>
        <p:nvPicPr>
          <p:cNvPr id="6" name="Picture 5" descr="Screen Shot 2016-03-02 at 14.07.16.png">
            <a:extLst>
              <a:ext uri="{FF2B5EF4-FFF2-40B4-BE49-F238E27FC236}">
                <a16:creationId xmlns:a16="http://schemas.microsoft.com/office/drawing/2014/main" id="{48FC54E8-3F0B-A84E-BF2E-7970A49B4BA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190994" y="1838988"/>
            <a:ext cx="2725501" cy="2070424"/>
          </a:xfrm>
          <a:prstGeom prst="rect">
            <a:avLst/>
          </a:prstGeom>
        </p:spPr>
      </p:pic>
    </p:spTree>
    <p:extLst>
      <p:ext uri="{BB962C8B-B14F-4D97-AF65-F5344CB8AC3E}">
        <p14:creationId xmlns:p14="http://schemas.microsoft.com/office/powerpoint/2010/main" val="1937326275"/>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p:txBody>
          <a:bodyPr rtlCol="0"/>
          <a:lstStyle/>
          <a:p>
            <a:pPr rtl="0"/>
            <a:r>
              <a:rPr lang="de-DE">
                <a:solidFill>
                  <a:schemeClr val="bg2"/>
                </a:solidFill>
                <a:cs typeface="Arial" charset="0"/>
              </a:rPr>
              <a:t>Lektion 3: Was isst ein Arktisforscher?</a:t>
            </a:r>
            <a:endParaRPr lang="en-US" dirty="0"/>
          </a:p>
        </p:txBody>
      </p:sp>
      <p:sp>
        <p:nvSpPr>
          <p:cNvPr id="3" name="TextBox 2">
            <a:extLst>
              <a:ext uri="{FF2B5EF4-FFF2-40B4-BE49-F238E27FC236}">
                <a16:creationId xmlns:a16="http://schemas.microsoft.com/office/drawing/2014/main" id="{677BF3FD-40B9-874F-A308-1EF239F090E1}"/>
              </a:ext>
            </a:extLst>
          </p:cNvPr>
          <p:cNvSpPr txBox="1"/>
          <p:nvPr/>
        </p:nvSpPr>
        <p:spPr>
          <a:xfrm>
            <a:off x="449263" y="1316886"/>
            <a:ext cx="8245475" cy="615553"/>
          </a:xfrm>
          <a:prstGeom prst="rect">
            <a:avLst/>
          </a:prstGeom>
          <a:noFill/>
        </p:spPr>
        <p:txBody>
          <a:bodyPr wrap="square" rtlCol="0">
            <a:spAutoFit/>
          </a:bodyPr>
          <a:lstStyle/>
          <a:p>
            <a:pPr algn="ctr" rtl="0"/>
            <a:r>
              <a:rPr lang="de-DE" sz="3400" b="1" dirty="0">
                <a:solidFill>
                  <a:srgbClr val="25243D"/>
                </a:solidFill>
                <a:latin typeface="Century Gothic Bold"/>
                <a:cs typeface="Gill Sans"/>
              </a:rPr>
              <a:t>Der Nährstoff mit den meisten Kalorien ist …</a:t>
            </a:r>
          </a:p>
        </p:txBody>
      </p:sp>
      <p:sp>
        <p:nvSpPr>
          <p:cNvPr id="4" name="Left Arrow 3">
            <a:extLst>
              <a:ext uri="{FF2B5EF4-FFF2-40B4-BE49-F238E27FC236}">
                <a16:creationId xmlns:a16="http://schemas.microsoft.com/office/drawing/2014/main" id="{9E2E1769-36E4-0E46-B3FF-C44BD59ABDBD}"/>
              </a:ext>
            </a:extLst>
          </p:cNvPr>
          <p:cNvSpPr/>
          <p:nvPr/>
        </p:nvSpPr>
        <p:spPr>
          <a:xfrm>
            <a:off x="467519" y="2816069"/>
            <a:ext cx="1800000" cy="1800000"/>
          </a:xfrm>
          <a:prstGeom prst="leftArrow">
            <a:avLst>
              <a:gd name="adj1" fmla="val 65522"/>
              <a:gd name="adj2" fmla="val 59878"/>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
        <p:nvSpPr>
          <p:cNvPr id="5" name="Left Arrow 4">
            <a:extLst>
              <a:ext uri="{FF2B5EF4-FFF2-40B4-BE49-F238E27FC236}">
                <a16:creationId xmlns:a16="http://schemas.microsoft.com/office/drawing/2014/main" id="{D32EB710-F36D-6245-9097-E1F60D850EA2}"/>
              </a:ext>
            </a:extLst>
          </p:cNvPr>
          <p:cNvSpPr/>
          <p:nvPr/>
        </p:nvSpPr>
        <p:spPr>
          <a:xfrm flipH="1">
            <a:off x="6912994" y="2816069"/>
            <a:ext cx="1800000" cy="1800000"/>
          </a:xfrm>
          <a:prstGeom prst="leftArrow">
            <a:avLst>
              <a:gd name="adj1" fmla="val 65522"/>
              <a:gd name="adj2" fmla="val 59878"/>
            </a:avLst>
          </a:prstGeom>
          <a:solidFill>
            <a:srgbClr val="00B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graphicFrame>
        <p:nvGraphicFramePr>
          <p:cNvPr id="6" name="Table 5">
            <a:extLst>
              <a:ext uri="{FF2B5EF4-FFF2-40B4-BE49-F238E27FC236}">
                <a16:creationId xmlns:a16="http://schemas.microsoft.com/office/drawing/2014/main" id="{D8D91A6C-665C-0A4B-BBEA-6F30E673A159}"/>
              </a:ext>
            </a:extLst>
          </p:cNvPr>
          <p:cNvGraphicFramePr>
            <a:graphicFrameLocks noGrp="1"/>
          </p:cNvGraphicFramePr>
          <p:nvPr>
            <p:extLst>
              <p:ext uri="{D42A27DB-BD31-4B8C-83A1-F6EECF244321}">
                <p14:modId xmlns:p14="http://schemas.microsoft.com/office/powerpoint/2010/main" val="2547063157"/>
              </p:ext>
            </p:extLst>
          </p:nvPr>
        </p:nvGraphicFramePr>
        <p:xfrm>
          <a:off x="431006" y="4908883"/>
          <a:ext cx="8712993" cy="1310149"/>
        </p:xfrm>
        <a:graphic>
          <a:graphicData uri="http://schemas.openxmlformats.org/drawingml/2006/table">
            <a:tbl>
              <a:tblPr firstRow="1" bandRow="1">
                <a:tableStyleId>{5C22544A-7EE6-4342-B048-85BDC9FD1C3A}</a:tableStyleId>
              </a:tblPr>
              <a:tblGrid>
                <a:gridCol w="2904331">
                  <a:extLst>
                    <a:ext uri="{9D8B030D-6E8A-4147-A177-3AD203B41FA5}">
                      <a16:colId xmlns:a16="http://schemas.microsoft.com/office/drawing/2014/main" val="20000"/>
                    </a:ext>
                  </a:extLst>
                </a:gridCol>
                <a:gridCol w="2904331">
                  <a:extLst>
                    <a:ext uri="{9D8B030D-6E8A-4147-A177-3AD203B41FA5}">
                      <a16:colId xmlns:a16="http://schemas.microsoft.com/office/drawing/2014/main" val="20001"/>
                    </a:ext>
                  </a:extLst>
                </a:gridCol>
                <a:gridCol w="2904331">
                  <a:extLst>
                    <a:ext uri="{9D8B030D-6E8A-4147-A177-3AD203B41FA5}">
                      <a16:colId xmlns:a16="http://schemas.microsoft.com/office/drawing/2014/main" val="20002"/>
                    </a:ext>
                  </a:extLst>
                </a:gridCol>
              </a:tblGrid>
              <a:tr h="1310149">
                <a:tc>
                  <a:txBody>
                    <a:bodyPr/>
                    <a:lstStyle/>
                    <a:p>
                      <a:pPr algn="ctr" rtl="0"/>
                      <a:r>
                        <a:rPr lang="de-DE" sz="2400" b="1" i="0">
                          <a:solidFill>
                            <a:srgbClr val="25243D"/>
                          </a:solidFill>
                          <a:latin typeface="Century Gothic Bold"/>
                        </a:rPr>
                        <a:t>… Protein.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de-DE" sz="2400" b="1" i="0">
                          <a:solidFill>
                            <a:srgbClr val="25243D"/>
                          </a:solidFill>
                          <a:latin typeface="Century Gothic Bold"/>
                        </a:rPr>
                        <a:t>… Fett.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de-DE" sz="2400" b="1" i="0" dirty="0">
                          <a:solidFill>
                            <a:srgbClr val="25243D"/>
                          </a:solidFill>
                          <a:latin typeface="Century Gothic Bold"/>
                        </a:rPr>
                        <a:t>… Kohlenhydrate.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7" name="Left Arrow 6">
            <a:extLst>
              <a:ext uri="{FF2B5EF4-FFF2-40B4-BE49-F238E27FC236}">
                <a16:creationId xmlns:a16="http://schemas.microsoft.com/office/drawing/2014/main" id="{1180A102-F7A8-6742-8D9A-E7BC2C90FF83}"/>
              </a:ext>
            </a:extLst>
          </p:cNvPr>
          <p:cNvSpPr/>
          <p:nvPr/>
        </p:nvSpPr>
        <p:spPr>
          <a:xfrm rot="16200000" flipH="1">
            <a:off x="3679517" y="2933028"/>
            <a:ext cx="1800000" cy="1800000"/>
          </a:xfrm>
          <a:prstGeom prst="leftArrow">
            <a:avLst>
              <a:gd name="adj1" fmla="val 65522"/>
              <a:gd name="adj2" fmla="val 59878"/>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Tree>
    <p:extLst>
      <p:ext uri="{BB962C8B-B14F-4D97-AF65-F5344CB8AC3E}">
        <p14:creationId xmlns:p14="http://schemas.microsoft.com/office/powerpoint/2010/main" val="3119148293"/>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F610-D52C-E249-9507-CD554BDCA0B6}"/>
              </a:ext>
            </a:extLst>
          </p:cNvPr>
          <p:cNvSpPr>
            <a:spLocks noGrp="1"/>
          </p:cNvSpPr>
          <p:nvPr>
            <p:ph type="title"/>
          </p:nvPr>
        </p:nvSpPr>
        <p:spPr/>
        <p:txBody>
          <a:bodyPr rtlCol="0"/>
          <a:lstStyle/>
          <a:p>
            <a:pPr rtl="0"/>
            <a:r>
              <a:rPr lang="de-DE">
                <a:solidFill>
                  <a:schemeClr val="tx1"/>
                </a:solidFill>
                <a:cs typeface="Arial" charset="0"/>
              </a:rPr>
              <a:t>Lektion 3: Was isst ein Arktisforscher?</a:t>
            </a:r>
            <a:endParaRPr lang="en-US" dirty="0">
              <a:solidFill>
                <a:schemeClr val="tx1"/>
              </a:solidFill>
            </a:endParaRPr>
          </a:p>
        </p:txBody>
      </p:sp>
      <p:sp>
        <p:nvSpPr>
          <p:cNvPr id="3" name="TextBox 2">
            <a:extLst>
              <a:ext uri="{FF2B5EF4-FFF2-40B4-BE49-F238E27FC236}">
                <a16:creationId xmlns:a16="http://schemas.microsoft.com/office/drawing/2014/main" id="{93B2D002-3E23-EB48-9CB4-9C1674BCB0CE}"/>
              </a:ext>
            </a:extLst>
          </p:cNvPr>
          <p:cNvSpPr txBox="1"/>
          <p:nvPr/>
        </p:nvSpPr>
        <p:spPr>
          <a:xfrm>
            <a:off x="449263" y="1316886"/>
            <a:ext cx="8245475" cy="615553"/>
          </a:xfrm>
          <a:prstGeom prst="rect">
            <a:avLst/>
          </a:prstGeom>
          <a:noFill/>
        </p:spPr>
        <p:txBody>
          <a:bodyPr wrap="square" rtlCol="0">
            <a:spAutoFit/>
          </a:bodyPr>
          <a:lstStyle/>
          <a:p>
            <a:pPr algn="ctr" rtl="0"/>
            <a:r>
              <a:rPr lang="de-DE" sz="3400" b="1">
                <a:solidFill>
                  <a:srgbClr val="FFFFFF"/>
                </a:solidFill>
                <a:latin typeface="Century Gothic Bold"/>
                <a:cs typeface="Gill Sans"/>
              </a:rPr>
              <a:t>Der Nährstoff mit den meisten Kalorien ist …</a:t>
            </a:r>
          </a:p>
        </p:txBody>
      </p:sp>
      <p:graphicFrame>
        <p:nvGraphicFramePr>
          <p:cNvPr id="4" name="Table 3">
            <a:extLst>
              <a:ext uri="{FF2B5EF4-FFF2-40B4-BE49-F238E27FC236}">
                <a16:creationId xmlns:a16="http://schemas.microsoft.com/office/drawing/2014/main" id="{9029C488-7229-C644-832F-E47A79160601}"/>
              </a:ext>
            </a:extLst>
          </p:cNvPr>
          <p:cNvGraphicFramePr>
            <a:graphicFrameLocks noGrp="1"/>
          </p:cNvGraphicFramePr>
          <p:nvPr>
            <p:extLst>
              <p:ext uri="{D42A27DB-BD31-4B8C-83A1-F6EECF244321}">
                <p14:modId xmlns:p14="http://schemas.microsoft.com/office/powerpoint/2010/main" val="844483178"/>
              </p:ext>
            </p:extLst>
          </p:nvPr>
        </p:nvGraphicFramePr>
        <p:xfrm>
          <a:off x="431007" y="4908883"/>
          <a:ext cx="8617299" cy="1310149"/>
        </p:xfrm>
        <a:graphic>
          <a:graphicData uri="http://schemas.openxmlformats.org/drawingml/2006/table">
            <a:tbl>
              <a:tblPr firstRow="1" bandRow="1">
                <a:tableStyleId>{5C22544A-7EE6-4342-B048-85BDC9FD1C3A}</a:tableStyleId>
              </a:tblPr>
              <a:tblGrid>
                <a:gridCol w="2872433">
                  <a:extLst>
                    <a:ext uri="{9D8B030D-6E8A-4147-A177-3AD203B41FA5}">
                      <a16:colId xmlns:a16="http://schemas.microsoft.com/office/drawing/2014/main" val="20000"/>
                    </a:ext>
                  </a:extLst>
                </a:gridCol>
                <a:gridCol w="2872433">
                  <a:extLst>
                    <a:ext uri="{9D8B030D-6E8A-4147-A177-3AD203B41FA5}">
                      <a16:colId xmlns:a16="http://schemas.microsoft.com/office/drawing/2014/main" val="20001"/>
                    </a:ext>
                  </a:extLst>
                </a:gridCol>
                <a:gridCol w="2872433">
                  <a:extLst>
                    <a:ext uri="{9D8B030D-6E8A-4147-A177-3AD203B41FA5}">
                      <a16:colId xmlns:a16="http://schemas.microsoft.com/office/drawing/2014/main" val="20002"/>
                    </a:ext>
                  </a:extLst>
                </a:gridCol>
              </a:tblGrid>
              <a:tr h="1310149">
                <a:tc>
                  <a:txBody>
                    <a:bodyPr/>
                    <a:lstStyle/>
                    <a:p>
                      <a:pPr algn="ctr" rtl="0"/>
                      <a:r>
                        <a:rPr lang="de-DE" sz="2400" b="1" i="0">
                          <a:solidFill>
                            <a:srgbClr val="FFFFFF"/>
                          </a:solidFill>
                          <a:latin typeface="Century Gothic Bold"/>
                        </a:rPr>
                        <a:t>… Protein.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de-DE" sz="2400" b="1" i="0">
                          <a:solidFill>
                            <a:srgbClr val="FFFFFF"/>
                          </a:solidFill>
                          <a:latin typeface="Century Gothic Bold"/>
                        </a:rPr>
                        <a:t>… Fett.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0"/>
                      <a:r>
                        <a:rPr lang="de-DE" sz="2400" b="1" i="0" dirty="0">
                          <a:solidFill>
                            <a:srgbClr val="FFFFFF"/>
                          </a:solidFill>
                          <a:latin typeface="Century Gothic Bold"/>
                        </a:rPr>
                        <a:t>… Kohlenhydrate.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5" name="Left Arrow 4">
            <a:extLst>
              <a:ext uri="{FF2B5EF4-FFF2-40B4-BE49-F238E27FC236}">
                <a16:creationId xmlns:a16="http://schemas.microsoft.com/office/drawing/2014/main" id="{BAF6894A-2530-0F41-AE1D-DDABDFFF474A}"/>
              </a:ext>
            </a:extLst>
          </p:cNvPr>
          <p:cNvSpPr/>
          <p:nvPr/>
        </p:nvSpPr>
        <p:spPr>
          <a:xfrm rot="16200000" flipH="1">
            <a:off x="3679517" y="2933028"/>
            <a:ext cx="1800000" cy="1800000"/>
          </a:xfrm>
          <a:prstGeom prst="leftArrow">
            <a:avLst>
              <a:gd name="adj1" fmla="val 65522"/>
              <a:gd name="adj2" fmla="val 59878"/>
            </a:avLst>
          </a:prstGeom>
          <a:solidFill>
            <a:srgbClr val="FFC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solidFill>
                <a:schemeClr val="bg1"/>
              </a:solidFill>
              <a:latin typeface="Sassoon Sans" panose="02000803040000020003" pitchFamily="2" charset="0"/>
            </a:endParaRPr>
          </a:p>
        </p:txBody>
      </p:sp>
    </p:spTree>
    <p:extLst>
      <p:ext uri="{BB962C8B-B14F-4D97-AF65-F5344CB8AC3E}">
        <p14:creationId xmlns:p14="http://schemas.microsoft.com/office/powerpoint/2010/main" val="3620807164"/>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p:txBody>
          <a:bodyPr rtlCol="0"/>
          <a:lstStyle/>
          <a:p>
            <a:pPr rtl="0"/>
            <a:r>
              <a:rPr lang="de-DE">
                <a:solidFill>
                  <a:schemeClr val="bg2"/>
                </a:solidFill>
                <a:cs typeface="Arial" charset="0"/>
              </a:rPr>
              <a:t>Lektion 3: Was isst ein Arktisforscher?</a:t>
            </a:r>
            <a:endParaRPr lang="en-US" dirty="0"/>
          </a:p>
        </p:txBody>
      </p:sp>
      <p:sp>
        <p:nvSpPr>
          <p:cNvPr id="6" name="Title 4">
            <a:extLst>
              <a:ext uri="{FF2B5EF4-FFF2-40B4-BE49-F238E27FC236}">
                <a16:creationId xmlns:a16="http://schemas.microsoft.com/office/drawing/2014/main" id="{7A4D6FA2-515E-3D43-8B99-D5068EBF7CCC}"/>
              </a:ext>
            </a:extLst>
          </p:cNvPr>
          <p:cNvSpPr txBox="1">
            <a:spLocks/>
          </p:cNvSpPr>
          <p:nvPr/>
        </p:nvSpPr>
        <p:spPr>
          <a:xfrm>
            <a:off x="564275" y="1343851"/>
            <a:ext cx="3880134" cy="551788"/>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ctr"/>
          <a:lstStyle>
            <a:lvl1pPr marL="0" marR="0" indent="0" algn="r" defTabSz="914400" rtl="0" latinLnBrk="0">
              <a:lnSpc>
                <a:spcPct val="90000"/>
              </a:lnSpc>
              <a:spcBef>
                <a:spcPts val="0"/>
              </a:spcBef>
              <a:spcAft>
                <a:spcPts val="0"/>
              </a:spcAft>
              <a:buClrTx/>
              <a:buSzTx/>
              <a:buFontTx/>
              <a:buNone/>
              <a:tabLst/>
              <a:defRPr sz="10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algn="l" rtl="0" hangingPunct="1"/>
            <a:r>
              <a:rPr lang="de-DE" sz="2800" dirty="0"/>
              <a:t>Verschiedene Ernährungsweisen</a:t>
            </a:r>
          </a:p>
        </p:txBody>
      </p:sp>
      <p:sp>
        <p:nvSpPr>
          <p:cNvPr id="7" name="TextBox 6">
            <a:extLst>
              <a:ext uri="{FF2B5EF4-FFF2-40B4-BE49-F238E27FC236}">
                <a16:creationId xmlns:a16="http://schemas.microsoft.com/office/drawing/2014/main" id="{A66F237E-BB83-4943-BD14-4FA8C7BAB07C}"/>
              </a:ext>
            </a:extLst>
          </p:cNvPr>
          <p:cNvSpPr txBox="1"/>
          <p:nvPr/>
        </p:nvSpPr>
        <p:spPr>
          <a:xfrm>
            <a:off x="449263" y="2205038"/>
            <a:ext cx="6172183" cy="3200876"/>
          </a:xfrm>
          <a:prstGeom prst="rect">
            <a:avLst/>
          </a:prstGeom>
          <a:noFill/>
        </p:spPr>
        <p:txBody>
          <a:bodyPr wrap="square" rtlCol="0">
            <a:spAutoFit/>
          </a:bodyPr>
          <a:lstStyle/>
          <a:p>
            <a:pPr marL="342900" indent="-342900" rtl="0">
              <a:spcBef>
                <a:spcPts val="600"/>
              </a:spcBef>
              <a:buFont typeface="Sassoon San Slope" panose="02000506030000090004" pitchFamily="2" charset="0"/>
              <a:buChar char="-"/>
            </a:pPr>
            <a:r>
              <a:rPr lang="de-DE" sz="1800" b="1">
                <a:solidFill>
                  <a:srgbClr val="25243D"/>
                </a:solidFill>
                <a:latin typeface="Century Gothic Bold"/>
              </a:rPr>
              <a:t>Diabetikerkost.</a:t>
            </a:r>
          </a:p>
          <a:p>
            <a:pPr marL="342900" indent="-342900" rtl="0">
              <a:spcBef>
                <a:spcPts val="600"/>
              </a:spcBef>
              <a:buFont typeface="Sassoon San Slope" panose="02000506030000090004" pitchFamily="2" charset="0"/>
              <a:buChar char="-"/>
            </a:pPr>
            <a:r>
              <a:rPr lang="de-DE" sz="1800" b="1">
                <a:solidFill>
                  <a:srgbClr val="25243D"/>
                </a:solidFill>
                <a:latin typeface="Century Gothic Bold"/>
              </a:rPr>
              <a:t>Glutenfreie Ernährung.</a:t>
            </a:r>
          </a:p>
          <a:p>
            <a:pPr marL="342900" indent="-342900" rtl="0">
              <a:spcBef>
                <a:spcPts val="600"/>
              </a:spcBef>
              <a:buFont typeface="Sassoon San Slope" panose="02000506030000090004" pitchFamily="2" charset="0"/>
              <a:buChar char="-"/>
            </a:pPr>
            <a:r>
              <a:rPr lang="de-DE" sz="1800" b="1">
                <a:solidFill>
                  <a:srgbClr val="25243D"/>
                </a:solidFill>
                <a:latin typeface="Century Gothic Bold"/>
              </a:rPr>
              <a:t>Halal-Ernährung.</a:t>
            </a:r>
          </a:p>
          <a:p>
            <a:pPr marL="342900" indent="-342900" rtl="0">
              <a:spcBef>
                <a:spcPts val="600"/>
              </a:spcBef>
              <a:buFont typeface="Sassoon San Slope" panose="02000506030000090004" pitchFamily="2" charset="0"/>
              <a:buChar char="-"/>
            </a:pPr>
            <a:r>
              <a:rPr lang="de-DE" sz="1800" b="1">
                <a:solidFill>
                  <a:srgbClr val="25243D"/>
                </a:solidFill>
                <a:latin typeface="Century Gothic Bold"/>
              </a:rPr>
              <a:t>Proteinreiche Ernährung.</a:t>
            </a:r>
          </a:p>
          <a:p>
            <a:pPr marL="342900" indent="-342900" rtl="0">
              <a:spcBef>
                <a:spcPts val="600"/>
              </a:spcBef>
              <a:buFont typeface="Sassoon San Slope" panose="02000506030000090004" pitchFamily="2" charset="0"/>
              <a:buChar char="-"/>
            </a:pPr>
            <a:r>
              <a:rPr lang="de-DE" sz="1800" b="1">
                <a:solidFill>
                  <a:srgbClr val="25243D"/>
                </a:solidFill>
                <a:latin typeface="Century Gothic Bold"/>
              </a:rPr>
              <a:t>Koschere Ernährung.</a:t>
            </a:r>
          </a:p>
          <a:p>
            <a:pPr marL="342900" indent="-342900" rtl="0">
              <a:spcBef>
                <a:spcPts val="600"/>
              </a:spcBef>
              <a:buFont typeface="Sassoon San Slope" panose="02000506030000090004" pitchFamily="2" charset="0"/>
              <a:buChar char="-"/>
            </a:pPr>
            <a:r>
              <a:rPr lang="de-DE" sz="1800" b="1">
                <a:solidFill>
                  <a:srgbClr val="25243D"/>
                </a:solidFill>
                <a:latin typeface="Century Gothic Bold"/>
              </a:rPr>
              <a:t>Laktosefreie Ernährung.</a:t>
            </a:r>
          </a:p>
          <a:p>
            <a:pPr marL="342900" indent="-342900" rtl="0">
              <a:spcBef>
                <a:spcPts val="600"/>
              </a:spcBef>
              <a:buFont typeface="Sassoon San Slope" panose="02000506030000090004" pitchFamily="2" charset="0"/>
              <a:buChar char="-"/>
            </a:pPr>
            <a:r>
              <a:rPr lang="de-DE" sz="1800" b="1">
                <a:solidFill>
                  <a:srgbClr val="25243D"/>
                </a:solidFill>
                <a:latin typeface="Century Gothic Bold"/>
              </a:rPr>
              <a:t>Mediterrane Ernährung.</a:t>
            </a:r>
          </a:p>
          <a:p>
            <a:pPr marL="342900" indent="-342900" rtl="0">
              <a:spcBef>
                <a:spcPts val="600"/>
              </a:spcBef>
              <a:buFont typeface="Sassoon San Slope" panose="02000506030000090004" pitchFamily="2" charset="0"/>
              <a:buChar char="-"/>
            </a:pPr>
            <a:r>
              <a:rPr lang="de-DE" sz="1800" b="1">
                <a:solidFill>
                  <a:srgbClr val="25243D"/>
                </a:solidFill>
                <a:latin typeface="Century Gothic Bold"/>
              </a:rPr>
              <a:t>Vegane Ernährung.</a:t>
            </a:r>
          </a:p>
          <a:p>
            <a:pPr marL="342900" indent="-342900" rtl="0">
              <a:spcBef>
                <a:spcPts val="600"/>
              </a:spcBef>
              <a:buFont typeface="Sassoon San Slope" panose="02000506030000090004" pitchFamily="2" charset="0"/>
              <a:buChar char="-"/>
            </a:pPr>
            <a:r>
              <a:rPr lang="de-DE" sz="1800" b="1">
                <a:solidFill>
                  <a:srgbClr val="25243D"/>
                </a:solidFill>
                <a:latin typeface="Century Gothic Bold"/>
              </a:rPr>
              <a:t>Vegetarische Ernährung.</a:t>
            </a:r>
          </a:p>
        </p:txBody>
      </p:sp>
      <p:sp>
        <p:nvSpPr>
          <p:cNvPr id="11" name="Rounded Rectangle 10">
            <a:extLst>
              <a:ext uri="{FF2B5EF4-FFF2-40B4-BE49-F238E27FC236}">
                <a16:creationId xmlns:a16="http://schemas.microsoft.com/office/drawing/2014/main" id="{C267065F-274B-9A4D-9EBD-CD3D3E3D9874}"/>
              </a:ext>
            </a:extLst>
          </p:cNvPr>
          <p:cNvSpPr/>
          <p:nvPr/>
        </p:nvSpPr>
        <p:spPr>
          <a:xfrm>
            <a:off x="4250328" y="1380855"/>
            <a:ext cx="1450028" cy="484269"/>
          </a:xfrm>
          <a:prstGeom prst="roundRect">
            <a:avLst/>
          </a:prstGeom>
          <a:noFill/>
          <a:ln w="38100">
            <a:solidFill>
              <a:srgbClr val="25243D"/>
            </a:solidFill>
          </a:ln>
        </p:spPr>
        <p:style>
          <a:lnRef idx="1">
            <a:schemeClr val="accent1"/>
          </a:lnRef>
          <a:fillRef idx="3">
            <a:schemeClr val="accent1"/>
          </a:fillRef>
          <a:effectRef idx="2">
            <a:schemeClr val="accent1"/>
          </a:effectRef>
          <a:fontRef idx="minor">
            <a:schemeClr val="lt1"/>
          </a:fontRef>
        </p:style>
        <p:txBody>
          <a:bodyPr bIns="0" rtlCol="0" anchor="ctr"/>
          <a:lstStyle/>
          <a:p>
            <a:pPr algn="ctr" rtl="0">
              <a:lnSpc>
                <a:spcPct val="80000"/>
              </a:lnSpc>
            </a:pPr>
            <a:r>
              <a:rPr lang="de-DE" sz="1100" b="1" dirty="0">
                <a:solidFill>
                  <a:srgbClr val="1A1A1A"/>
                </a:solidFill>
                <a:latin typeface="Century Gothic Bold"/>
              </a:rPr>
              <a:t>Grundlagen</a:t>
            </a:r>
          </a:p>
        </p:txBody>
      </p:sp>
      <p:sp>
        <p:nvSpPr>
          <p:cNvPr id="12" name="Rounded Rectangle 11">
            <a:extLst>
              <a:ext uri="{FF2B5EF4-FFF2-40B4-BE49-F238E27FC236}">
                <a16:creationId xmlns:a16="http://schemas.microsoft.com/office/drawing/2014/main" id="{C2527F43-D476-664F-893C-8AEAAE20EC0F}"/>
              </a:ext>
            </a:extLst>
          </p:cNvPr>
          <p:cNvSpPr/>
          <p:nvPr/>
        </p:nvSpPr>
        <p:spPr>
          <a:xfrm>
            <a:off x="5751808" y="1378042"/>
            <a:ext cx="1441450" cy="484269"/>
          </a:xfrm>
          <a:prstGeom prst="roundRect">
            <a:avLst/>
          </a:prstGeom>
          <a:solidFill>
            <a:srgbClr val="FACA56"/>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de-DE" sz="1100" b="1" dirty="0">
                <a:solidFill>
                  <a:srgbClr val="1A1A1A"/>
                </a:solidFill>
                <a:latin typeface="Century Gothic Bold"/>
              </a:rPr>
              <a:t>Entwicklungsstufe</a:t>
            </a:r>
          </a:p>
        </p:txBody>
      </p:sp>
      <p:sp>
        <p:nvSpPr>
          <p:cNvPr id="13" name="Rounded Rectangle 12">
            <a:extLst>
              <a:ext uri="{FF2B5EF4-FFF2-40B4-BE49-F238E27FC236}">
                <a16:creationId xmlns:a16="http://schemas.microsoft.com/office/drawing/2014/main" id="{E1685A46-2AC3-7F49-AB6C-D0DE824F4DC5}"/>
              </a:ext>
            </a:extLst>
          </p:cNvPr>
          <p:cNvSpPr/>
          <p:nvPr/>
        </p:nvSpPr>
        <p:spPr>
          <a:xfrm>
            <a:off x="7244710" y="1377611"/>
            <a:ext cx="1450028" cy="484269"/>
          </a:xfrm>
          <a:prstGeom prst="roundRect">
            <a:avLst/>
          </a:prstGeom>
          <a:solidFill>
            <a:srgbClr val="80C7BD"/>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de-DE" sz="1100" b="1" dirty="0">
                <a:solidFill>
                  <a:srgbClr val="1A1A1A"/>
                </a:solidFill>
                <a:latin typeface="Century Gothic Bold"/>
              </a:rPr>
              <a:t>Kompetent</a:t>
            </a:r>
          </a:p>
        </p:txBody>
      </p:sp>
    </p:spTree>
    <p:extLst>
      <p:ext uri="{BB962C8B-B14F-4D97-AF65-F5344CB8AC3E}">
        <p14:creationId xmlns:p14="http://schemas.microsoft.com/office/powerpoint/2010/main" val="2154306181"/>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p:txBody>
          <a:bodyPr rtlCol="0"/>
          <a:lstStyle/>
          <a:p>
            <a:pPr rtl="0"/>
            <a:r>
              <a:rPr lang="de-DE">
                <a:solidFill>
                  <a:schemeClr val="bg2"/>
                </a:solidFill>
                <a:cs typeface="Arial" charset="0"/>
              </a:rPr>
              <a:t>Lektion 3: Was isst ein Arktisforscher?</a:t>
            </a:r>
            <a:endParaRPr lang="en-US" dirty="0">
              <a:solidFill>
                <a:schemeClr val="bg2"/>
              </a:solidFill>
            </a:endParaRPr>
          </a:p>
        </p:txBody>
      </p:sp>
      <p:sp>
        <p:nvSpPr>
          <p:cNvPr id="8" name="TextBox 7">
            <a:extLst>
              <a:ext uri="{FF2B5EF4-FFF2-40B4-BE49-F238E27FC236}">
                <a16:creationId xmlns:a16="http://schemas.microsoft.com/office/drawing/2014/main" id="{FE90F496-FC89-AE40-B104-C7A5A4C3A1B2}"/>
              </a:ext>
            </a:extLst>
          </p:cNvPr>
          <p:cNvSpPr txBox="1"/>
          <p:nvPr/>
        </p:nvSpPr>
        <p:spPr>
          <a:xfrm>
            <a:off x="4239289" y="2209136"/>
            <a:ext cx="4455449" cy="1569660"/>
          </a:xfrm>
          <a:prstGeom prst="rect">
            <a:avLst/>
          </a:prstGeom>
          <a:noFill/>
        </p:spPr>
        <p:txBody>
          <a:bodyPr wrap="square" rtlCol="0">
            <a:spAutoFit/>
          </a:bodyPr>
          <a:lstStyle/>
          <a:p>
            <a:pPr marL="342900" indent="-342900" rtl="0">
              <a:buFont typeface="Sassoon San Slope" panose="02000506030000090004" pitchFamily="2" charset="0"/>
              <a:buChar char="-"/>
            </a:pPr>
            <a:r>
              <a:rPr lang="de-DE" sz="1600" b="1" dirty="0">
                <a:solidFill>
                  <a:srgbClr val="25243D"/>
                </a:solidFill>
                <a:latin typeface="Century Gothic Bold"/>
              </a:rPr>
              <a:t>Wenn die Energie, die du aus deinem Essen bekommst, geringer ist als die Energie, die du an einem Tag verbrauchst.</a:t>
            </a:r>
          </a:p>
          <a:p>
            <a:pPr marL="342900" indent="-342900" rtl="0">
              <a:buFont typeface="Sassoon San Slope" panose="02000506030000090004" pitchFamily="2" charset="0"/>
              <a:buChar char="-"/>
            </a:pPr>
            <a:r>
              <a:rPr lang="de-DE" sz="1600" b="1" dirty="0">
                <a:solidFill>
                  <a:srgbClr val="25243D"/>
                </a:solidFill>
                <a:latin typeface="Century Gothic Bold"/>
              </a:rPr>
              <a:t>Ärzte verordnen eine solche Ernährung, um Menschen zu helfen abzunehmen.</a:t>
            </a:r>
          </a:p>
        </p:txBody>
      </p:sp>
      <p:sp>
        <p:nvSpPr>
          <p:cNvPr id="10" name="TextBox 9">
            <a:extLst>
              <a:ext uri="{FF2B5EF4-FFF2-40B4-BE49-F238E27FC236}">
                <a16:creationId xmlns:a16="http://schemas.microsoft.com/office/drawing/2014/main" id="{A82F33EF-9076-9E4D-9D4B-6F6649EB91AD}"/>
              </a:ext>
            </a:extLst>
          </p:cNvPr>
          <p:cNvSpPr txBox="1"/>
          <p:nvPr/>
        </p:nvSpPr>
        <p:spPr>
          <a:xfrm>
            <a:off x="4239289" y="4072426"/>
            <a:ext cx="4455449" cy="830997"/>
          </a:xfrm>
          <a:prstGeom prst="rect">
            <a:avLst/>
          </a:prstGeom>
          <a:noFill/>
        </p:spPr>
        <p:txBody>
          <a:bodyPr wrap="square" rtlCol="0" anchor="t" anchorCtr="0">
            <a:spAutoFit/>
          </a:bodyPr>
          <a:lstStyle/>
          <a:p>
            <a:pPr marL="342900" indent="-342900" rtl="0">
              <a:buFont typeface="Sassoon San Slope" panose="02000506030000090004" pitchFamily="2" charset="0"/>
              <a:buChar char="-"/>
            </a:pPr>
            <a:r>
              <a:rPr lang="de-DE" sz="1600" b="1" dirty="0">
                <a:latin typeface="Century Gothic Bold"/>
              </a:rPr>
              <a:t>Wenn du alle Nährstoffe und Energie aus deinen Lebensmitteln bekommst, die du brauchst, um gesund zu bleiben.</a:t>
            </a:r>
          </a:p>
        </p:txBody>
      </p:sp>
      <p:sp>
        <p:nvSpPr>
          <p:cNvPr id="14" name="TextBox 13">
            <a:extLst>
              <a:ext uri="{FF2B5EF4-FFF2-40B4-BE49-F238E27FC236}">
                <a16:creationId xmlns:a16="http://schemas.microsoft.com/office/drawing/2014/main" id="{295474CB-CB1B-5E41-903E-F2F205D2EE8C}"/>
              </a:ext>
            </a:extLst>
          </p:cNvPr>
          <p:cNvSpPr txBox="1"/>
          <p:nvPr/>
        </p:nvSpPr>
        <p:spPr>
          <a:xfrm>
            <a:off x="384866" y="1894907"/>
            <a:ext cx="954837" cy="1446550"/>
          </a:xfrm>
          <a:prstGeom prst="rect">
            <a:avLst/>
          </a:prstGeom>
          <a:noFill/>
        </p:spPr>
        <p:txBody>
          <a:bodyPr wrap="square" rtlCol="0" anchor="ctr">
            <a:spAutoFit/>
          </a:bodyPr>
          <a:lstStyle/>
          <a:p>
            <a:pPr rtl="0"/>
            <a:r>
              <a:rPr lang="de-DE" sz="8800" b="1">
                <a:solidFill>
                  <a:srgbClr val="DC3B4E"/>
                </a:solidFill>
                <a:latin typeface="Century Gothic Bold"/>
              </a:rPr>
              <a:t>K</a:t>
            </a:r>
          </a:p>
        </p:txBody>
      </p:sp>
      <p:sp>
        <p:nvSpPr>
          <p:cNvPr id="15" name="TextBox 14">
            <a:extLst>
              <a:ext uri="{FF2B5EF4-FFF2-40B4-BE49-F238E27FC236}">
                <a16:creationId xmlns:a16="http://schemas.microsoft.com/office/drawing/2014/main" id="{939501CA-269A-A54B-8822-B662D6F029E2}"/>
              </a:ext>
            </a:extLst>
          </p:cNvPr>
          <p:cNvSpPr txBox="1"/>
          <p:nvPr/>
        </p:nvSpPr>
        <p:spPr>
          <a:xfrm>
            <a:off x="449263" y="3743818"/>
            <a:ext cx="890440" cy="1446550"/>
          </a:xfrm>
          <a:prstGeom prst="rect">
            <a:avLst/>
          </a:prstGeom>
          <a:noFill/>
        </p:spPr>
        <p:txBody>
          <a:bodyPr wrap="square" rtlCol="0" anchor="ctr">
            <a:spAutoFit/>
          </a:bodyPr>
          <a:lstStyle/>
          <a:p>
            <a:pPr rtl="0"/>
            <a:r>
              <a:rPr lang="de-DE" sz="8800" b="1" dirty="0">
                <a:solidFill>
                  <a:srgbClr val="17749D"/>
                </a:solidFill>
                <a:latin typeface="Century Gothic Bold"/>
              </a:rPr>
              <a:t>A</a:t>
            </a:r>
          </a:p>
        </p:txBody>
      </p:sp>
      <p:sp>
        <p:nvSpPr>
          <p:cNvPr id="16" name="Rounded Rectangle 15">
            <a:extLst>
              <a:ext uri="{FF2B5EF4-FFF2-40B4-BE49-F238E27FC236}">
                <a16:creationId xmlns:a16="http://schemas.microsoft.com/office/drawing/2014/main" id="{A9A18B24-320F-204C-9F89-EFF15AAEA11E}"/>
              </a:ext>
            </a:extLst>
          </p:cNvPr>
          <p:cNvSpPr/>
          <p:nvPr/>
        </p:nvSpPr>
        <p:spPr>
          <a:xfrm>
            <a:off x="4250328" y="1380855"/>
            <a:ext cx="1450028" cy="484269"/>
          </a:xfrm>
          <a:prstGeom prst="roundRect">
            <a:avLst/>
          </a:prstGeom>
          <a:noFill/>
          <a:ln w="38100">
            <a:solidFill>
              <a:srgbClr val="25243D"/>
            </a:solidFill>
          </a:ln>
        </p:spPr>
        <p:style>
          <a:lnRef idx="1">
            <a:schemeClr val="accent1"/>
          </a:lnRef>
          <a:fillRef idx="3">
            <a:schemeClr val="accent1"/>
          </a:fillRef>
          <a:effectRef idx="2">
            <a:schemeClr val="accent1"/>
          </a:effectRef>
          <a:fontRef idx="minor">
            <a:schemeClr val="lt1"/>
          </a:fontRef>
        </p:style>
        <p:txBody>
          <a:bodyPr bIns="0" rtlCol="0" anchor="ctr"/>
          <a:lstStyle/>
          <a:p>
            <a:pPr algn="ctr" rtl="0">
              <a:lnSpc>
                <a:spcPct val="80000"/>
              </a:lnSpc>
            </a:pPr>
            <a:r>
              <a:rPr lang="de-DE" sz="1100" b="1" dirty="0">
                <a:solidFill>
                  <a:srgbClr val="1A1A1A"/>
                </a:solidFill>
                <a:latin typeface="Century Gothic Bold"/>
              </a:rPr>
              <a:t>Grundlagen</a:t>
            </a:r>
          </a:p>
        </p:txBody>
      </p:sp>
      <p:sp>
        <p:nvSpPr>
          <p:cNvPr id="17" name="Rounded Rectangle 16">
            <a:extLst>
              <a:ext uri="{FF2B5EF4-FFF2-40B4-BE49-F238E27FC236}">
                <a16:creationId xmlns:a16="http://schemas.microsoft.com/office/drawing/2014/main" id="{92ED11AD-6880-4944-9262-4F9FE74B1108}"/>
              </a:ext>
            </a:extLst>
          </p:cNvPr>
          <p:cNvSpPr/>
          <p:nvPr/>
        </p:nvSpPr>
        <p:spPr>
          <a:xfrm>
            <a:off x="5751808" y="1378042"/>
            <a:ext cx="1441450" cy="484269"/>
          </a:xfrm>
          <a:prstGeom prst="roundRect">
            <a:avLst/>
          </a:prstGeom>
          <a:solidFill>
            <a:srgbClr val="FACA56"/>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de-DE" sz="1100" b="1" dirty="0">
                <a:solidFill>
                  <a:srgbClr val="1A1A1A"/>
                </a:solidFill>
                <a:latin typeface="Century Gothic Bold"/>
              </a:rPr>
              <a:t>Entwicklungsstufe</a:t>
            </a:r>
          </a:p>
        </p:txBody>
      </p:sp>
      <p:sp>
        <p:nvSpPr>
          <p:cNvPr id="18" name="Rounded Rectangle 17">
            <a:extLst>
              <a:ext uri="{FF2B5EF4-FFF2-40B4-BE49-F238E27FC236}">
                <a16:creationId xmlns:a16="http://schemas.microsoft.com/office/drawing/2014/main" id="{4A6F0604-6BBA-EC4C-82F8-5E3471229518}"/>
              </a:ext>
            </a:extLst>
          </p:cNvPr>
          <p:cNvSpPr/>
          <p:nvPr/>
        </p:nvSpPr>
        <p:spPr>
          <a:xfrm>
            <a:off x="7244710" y="1377611"/>
            <a:ext cx="1450028" cy="484269"/>
          </a:xfrm>
          <a:prstGeom prst="roundRect">
            <a:avLst/>
          </a:prstGeom>
          <a:solidFill>
            <a:srgbClr val="80C7BD"/>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de-DE" sz="1100" b="1" dirty="0">
                <a:solidFill>
                  <a:srgbClr val="1A1A1A"/>
                </a:solidFill>
                <a:latin typeface="Century Gothic Bold"/>
              </a:rPr>
              <a:t>Kompetent</a:t>
            </a:r>
          </a:p>
        </p:txBody>
      </p:sp>
      <p:sp>
        <p:nvSpPr>
          <p:cNvPr id="19" name="Rectangle 18">
            <a:extLst>
              <a:ext uri="{FF2B5EF4-FFF2-40B4-BE49-F238E27FC236}">
                <a16:creationId xmlns:a16="http://schemas.microsoft.com/office/drawing/2014/main" id="{72CD9FF6-92EB-B545-819D-6E5B1E7077A9}"/>
              </a:ext>
            </a:extLst>
          </p:cNvPr>
          <p:cNvSpPr/>
          <p:nvPr/>
        </p:nvSpPr>
        <p:spPr>
          <a:xfrm>
            <a:off x="1097904" y="2462952"/>
            <a:ext cx="3141385" cy="707886"/>
          </a:xfrm>
          <a:prstGeom prst="rect">
            <a:avLst/>
          </a:prstGeom>
        </p:spPr>
        <p:txBody>
          <a:bodyPr wrap="square" rtlCol="0">
            <a:spAutoFit/>
          </a:bodyPr>
          <a:lstStyle/>
          <a:p>
            <a:pPr rtl="0"/>
            <a:r>
              <a:rPr lang="de-DE" sz="2000" b="1" dirty="0">
                <a:solidFill>
                  <a:srgbClr val="DC3B4E"/>
                </a:solidFill>
                <a:latin typeface="Century Gothic Bold"/>
              </a:rPr>
              <a:t>alorienreduzierte </a:t>
            </a:r>
          </a:p>
          <a:p>
            <a:pPr rtl="0"/>
            <a:r>
              <a:rPr lang="de-DE" sz="2000" b="1" dirty="0">
                <a:solidFill>
                  <a:srgbClr val="DC3B4E"/>
                </a:solidFill>
                <a:latin typeface="Century Gothic Bold"/>
              </a:rPr>
              <a:t>Ernährung (Diät)</a:t>
            </a:r>
            <a:endParaRPr lang="en-US" sz="2000" dirty="0">
              <a:solidFill>
                <a:srgbClr val="DC3B4E"/>
              </a:solidFill>
            </a:endParaRPr>
          </a:p>
        </p:txBody>
      </p:sp>
      <p:sp>
        <p:nvSpPr>
          <p:cNvPr id="20" name="Rectangle 19">
            <a:extLst>
              <a:ext uri="{FF2B5EF4-FFF2-40B4-BE49-F238E27FC236}">
                <a16:creationId xmlns:a16="http://schemas.microsoft.com/office/drawing/2014/main" id="{3F3FD113-3D4E-3745-BB83-5C9F92C612EB}"/>
              </a:ext>
            </a:extLst>
          </p:cNvPr>
          <p:cNvSpPr/>
          <p:nvPr/>
        </p:nvSpPr>
        <p:spPr>
          <a:xfrm>
            <a:off x="1339703" y="4346109"/>
            <a:ext cx="2929335" cy="707886"/>
          </a:xfrm>
          <a:prstGeom prst="rect">
            <a:avLst/>
          </a:prstGeom>
        </p:spPr>
        <p:txBody>
          <a:bodyPr wrap="square" rtlCol="0">
            <a:spAutoFit/>
          </a:bodyPr>
          <a:lstStyle/>
          <a:p>
            <a:pPr rtl="0"/>
            <a:r>
              <a:rPr lang="de-DE" sz="2000" b="1" dirty="0">
                <a:solidFill>
                  <a:srgbClr val="17749D"/>
                </a:solidFill>
                <a:latin typeface="Century Gothic Bold"/>
              </a:rPr>
              <a:t>usgewogene Ernährung</a:t>
            </a:r>
            <a:endParaRPr lang="en-US" sz="2000" dirty="0">
              <a:solidFill>
                <a:srgbClr val="17749D"/>
              </a:solidFill>
            </a:endParaRPr>
          </a:p>
        </p:txBody>
      </p:sp>
      <p:sp>
        <p:nvSpPr>
          <p:cNvPr id="21" name="Title 4">
            <a:extLst>
              <a:ext uri="{FF2B5EF4-FFF2-40B4-BE49-F238E27FC236}">
                <a16:creationId xmlns:a16="http://schemas.microsoft.com/office/drawing/2014/main" id="{3E2017B5-6E61-304E-8E96-9651772E0A81}"/>
              </a:ext>
            </a:extLst>
          </p:cNvPr>
          <p:cNvSpPr txBox="1">
            <a:spLocks/>
          </p:cNvSpPr>
          <p:nvPr/>
        </p:nvSpPr>
        <p:spPr>
          <a:xfrm>
            <a:off x="564275" y="1343851"/>
            <a:ext cx="3550525" cy="551788"/>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ctr"/>
          <a:lstStyle>
            <a:lvl1pPr marL="0" marR="0" indent="0" algn="r" defTabSz="914400" rtl="0" latinLnBrk="0">
              <a:lnSpc>
                <a:spcPct val="90000"/>
              </a:lnSpc>
              <a:spcBef>
                <a:spcPts val="0"/>
              </a:spcBef>
              <a:spcAft>
                <a:spcPts val="0"/>
              </a:spcAft>
              <a:buClrTx/>
              <a:buSzTx/>
              <a:buFontTx/>
              <a:buNone/>
              <a:tabLst/>
              <a:defRPr sz="10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algn="l" rtl="0" hangingPunct="1"/>
            <a:r>
              <a:rPr lang="de-DE" sz="2800" dirty="0"/>
              <a:t>Verschiedene Ernährungsweisen</a:t>
            </a:r>
          </a:p>
        </p:txBody>
      </p:sp>
    </p:spTree>
    <p:extLst>
      <p:ext uri="{BB962C8B-B14F-4D97-AF65-F5344CB8AC3E}">
        <p14:creationId xmlns:p14="http://schemas.microsoft.com/office/powerpoint/2010/main" val="263607149"/>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p:txBody>
          <a:bodyPr rtlCol="0"/>
          <a:lstStyle/>
          <a:p>
            <a:pPr rtl="0"/>
            <a:r>
              <a:rPr lang="de-DE"/>
              <a:t>Lektion 2: Wie trainiert ein Arktisforscher?</a:t>
            </a:r>
          </a:p>
        </p:txBody>
      </p:sp>
      <p:pic>
        <p:nvPicPr>
          <p:cNvPr id="6" name="Picture 5">
            <a:extLst>
              <a:ext uri="{FF2B5EF4-FFF2-40B4-BE49-F238E27FC236}">
                <a16:creationId xmlns:a16="http://schemas.microsoft.com/office/drawing/2014/main" id="{DFF09302-E79B-E14D-A8ED-7A17B01B551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0"/>
            <a:ext cx="9144000" cy="6858000"/>
          </a:xfrm>
          <a:prstGeom prst="rect">
            <a:avLst/>
          </a:prstGeom>
        </p:spPr>
      </p:pic>
      <p:sp>
        <p:nvSpPr>
          <p:cNvPr id="8" name="Title 1">
            <a:extLst>
              <a:ext uri="{FF2B5EF4-FFF2-40B4-BE49-F238E27FC236}">
                <a16:creationId xmlns:a16="http://schemas.microsoft.com/office/drawing/2014/main" id="{D510DE7C-863D-3344-8DCF-F022F86592DF}"/>
              </a:ext>
            </a:extLst>
          </p:cNvPr>
          <p:cNvSpPr txBox="1">
            <a:spLocks/>
          </p:cNvSpPr>
          <p:nvPr/>
        </p:nvSpPr>
        <p:spPr>
          <a:xfrm>
            <a:off x="409759" y="1358377"/>
            <a:ext cx="8351765" cy="1714194"/>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t"/>
          <a:lstStyle>
            <a:lvl1pPr marL="0" marR="0" indent="0" algn="l" defTabSz="914400" rtl="0" latinLnBrk="0">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rtl="0" hangingPunct="1"/>
            <a:r>
              <a:rPr lang="de-DE" sz="3400">
                <a:solidFill>
                  <a:srgbClr val="25243D"/>
                </a:solidFill>
              </a:rPr>
              <a:t>Wie kann sich die Ernährung eines Polarforschers von deiner unterscheiden?</a:t>
            </a:r>
            <a:endParaRPr lang="en-GB" sz="3400" dirty="0">
              <a:solidFill>
                <a:srgbClr val="25243D"/>
              </a:solidFill>
            </a:endParaRPr>
          </a:p>
        </p:txBody>
      </p:sp>
      <p:grpSp>
        <p:nvGrpSpPr>
          <p:cNvPr id="9" name="Group 191">
            <a:extLst>
              <a:ext uri="{FF2B5EF4-FFF2-40B4-BE49-F238E27FC236}">
                <a16:creationId xmlns:a16="http://schemas.microsoft.com/office/drawing/2014/main" id="{1302DEE5-B11A-4940-AD8C-32F07C58BC7D}"/>
              </a:ext>
            </a:extLst>
          </p:cNvPr>
          <p:cNvGrpSpPr/>
          <p:nvPr/>
        </p:nvGrpSpPr>
        <p:grpSpPr>
          <a:xfrm>
            <a:off x="5954233" y="3904844"/>
            <a:ext cx="2290449" cy="2290449"/>
            <a:chOff x="0" y="0"/>
            <a:chExt cx="3394729" cy="3394729"/>
          </a:xfrm>
        </p:grpSpPr>
        <p:sp>
          <p:nvSpPr>
            <p:cNvPr id="10" name="Shape 189">
              <a:extLst>
                <a:ext uri="{FF2B5EF4-FFF2-40B4-BE49-F238E27FC236}">
                  <a16:creationId xmlns:a16="http://schemas.microsoft.com/office/drawing/2014/main" id="{31C24790-01A1-5A44-8CA2-2CE88F51FA32}"/>
                </a:ext>
              </a:extLst>
            </p:cNvPr>
            <p:cNvSpPr/>
            <p:nvPr/>
          </p:nvSpPr>
          <p:spPr>
            <a:xfrm>
              <a:off x="0" y="0"/>
              <a:ext cx="3394730" cy="3394730"/>
            </a:xfrm>
            <a:prstGeom prst="ellipse">
              <a:avLst/>
            </a:prstGeom>
            <a:solidFill>
              <a:srgbClr val="38D4D6"/>
            </a:solidFill>
            <a:ln w="12700" cap="flat">
              <a:noFill/>
              <a:miter lim="400000"/>
            </a:ln>
            <a:effectLst/>
          </p:spPr>
          <p:txBody>
            <a:bodyPr wrap="square" lIns="22860" tIns="22860" rIns="22860" bIns="22860" numCol="1" rtlCol="0" anchor="ctr">
              <a:noAutofit/>
            </a:bodyPr>
            <a:lstStyle/>
            <a:p>
              <a:pPr rtl="0"/>
              <a:endParaRPr sz="450"/>
            </a:p>
          </p:txBody>
        </p:sp>
        <p:sp>
          <p:nvSpPr>
            <p:cNvPr id="13" name="Shape 190" descr="Textfeld 23">
              <a:extLst>
                <a:ext uri="{FF2B5EF4-FFF2-40B4-BE49-F238E27FC236}">
                  <a16:creationId xmlns:a16="http://schemas.microsoft.com/office/drawing/2014/main" id="{0A5AA1A0-73DD-8E46-A8AB-22A49B39948D}"/>
                </a:ext>
              </a:extLst>
            </p:cNvPr>
            <p:cNvSpPr/>
            <p:nvPr/>
          </p:nvSpPr>
          <p:spPr>
            <a:xfrm>
              <a:off x="179933" y="1129787"/>
              <a:ext cx="3034862" cy="113515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rtlCol="0" anchor="ctr">
              <a:noAutofit/>
            </a:bodyPr>
            <a:lstStyle>
              <a:lvl1pPr algn="ctr">
                <a:defRPr sz="3600" b="1">
                  <a:solidFill>
                    <a:srgbClr val="25233F"/>
                  </a:solidFill>
                  <a:latin typeface="Century Gothic"/>
                  <a:ea typeface="Century Gothic"/>
                  <a:cs typeface="Century Gothic"/>
                  <a:sym typeface="Century Gothic"/>
                </a:defRPr>
              </a:lvl1pPr>
            </a:lstStyle>
            <a:p>
              <a:pPr rtl="0"/>
              <a:r>
                <a:rPr lang="de-DE" sz="1800"/>
                <a:t>Körperlich anstrengend</a:t>
              </a:r>
              <a:endParaRPr sz="1800" dirty="0"/>
            </a:p>
          </p:txBody>
        </p:sp>
      </p:grpSp>
      <p:sp>
        <p:nvSpPr>
          <p:cNvPr id="14" name="Shape 20">
            <a:extLst>
              <a:ext uri="{FF2B5EF4-FFF2-40B4-BE49-F238E27FC236}">
                <a16:creationId xmlns:a16="http://schemas.microsoft.com/office/drawing/2014/main" id="{0446C8ED-870E-9F4D-821A-C5BBDD7C654C}"/>
              </a:ext>
            </a:extLst>
          </p:cNvPr>
          <p:cNvSpPr/>
          <p:nvPr/>
        </p:nvSpPr>
        <p:spPr>
          <a:xfrm flipV="1">
            <a:off x="395289" y="873125"/>
            <a:ext cx="8353424" cy="0"/>
          </a:xfrm>
          <a:prstGeom prst="line">
            <a:avLst/>
          </a:prstGeom>
          <a:ln w="12700">
            <a:solidFill>
              <a:srgbClr val="25233F"/>
            </a:solidFill>
            <a:miter/>
          </a:ln>
        </p:spPr>
        <p:txBody>
          <a:bodyPr lIns="22860" rIns="22860" rtlCol="0"/>
          <a:lstStyle/>
          <a:p>
            <a:pPr rtl="0"/>
            <a:endParaRPr sz="450"/>
          </a:p>
        </p:txBody>
      </p:sp>
      <p:sp>
        <p:nvSpPr>
          <p:cNvPr id="15" name="Title 1">
            <a:extLst>
              <a:ext uri="{FF2B5EF4-FFF2-40B4-BE49-F238E27FC236}">
                <a16:creationId xmlns:a16="http://schemas.microsoft.com/office/drawing/2014/main" id="{B1B5D86F-6397-4C48-8FB4-1382E3D44207}"/>
              </a:ext>
            </a:extLst>
          </p:cNvPr>
          <p:cNvSpPr txBox="1">
            <a:spLocks/>
          </p:cNvSpPr>
          <p:nvPr/>
        </p:nvSpPr>
        <p:spPr>
          <a:xfrm>
            <a:off x="4572000" y="415063"/>
            <a:ext cx="3708400" cy="273845"/>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ctr"/>
          <a:lstStyle>
            <a:lvl1pPr marL="0" marR="0" indent="0" algn="r" defTabSz="914400" rtl="0" latinLnBrk="0">
              <a:lnSpc>
                <a:spcPct val="90000"/>
              </a:lnSpc>
              <a:spcBef>
                <a:spcPts val="0"/>
              </a:spcBef>
              <a:spcAft>
                <a:spcPts val="0"/>
              </a:spcAft>
              <a:buClrTx/>
              <a:buSzTx/>
              <a:buFontTx/>
              <a:buNone/>
              <a:tabLst/>
              <a:defRPr sz="10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rtl="0" hangingPunct="1"/>
            <a:r>
              <a:rPr lang="de-DE">
                <a:solidFill>
                  <a:schemeClr val="bg2"/>
                </a:solidFill>
                <a:cs typeface="Arial" charset="0"/>
              </a:rPr>
              <a:t>Lektion 3: Was isst ein Arktisforscher?</a:t>
            </a:r>
            <a:endParaRPr lang="en-US" dirty="0">
              <a:solidFill>
                <a:schemeClr val="bg2"/>
              </a:solidFill>
            </a:endParaRPr>
          </a:p>
        </p:txBody>
      </p:sp>
      <p:pic>
        <p:nvPicPr>
          <p:cNvPr id="16" name="Picture 15">
            <a:extLst>
              <a:ext uri="{FF2B5EF4-FFF2-40B4-BE49-F238E27FC236}">
                <a16:creationId xmlns:a16="http://schemas.microsoft.com/office/drawing/2014/main" id="{DAE4053C-486E-8A4F-9440-A383E48B80E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1309" y="361950"/>
            <a:ext cx="1104891" cy="380771"/>
          </a:xfrm>
          <a:prstGeom prst="rect">
            <a:avLst/>
          </a:prstGeom>
        </p:spPr>
      </p:pic>
      <p:pic>
        <p:nvPicPr>
          <p:cNvPr id="17" name="Picture 16">
            <a:extLst>
              <a:ext uri="{FF2B5EF4-FFF2-40B4-BE49-F238E27FC236}">
                <a16:creationId xmlns:a16="http://schemas.microsoft.com/office/drawing/2014/main" id="{D4149604-850F-284D-92C1-2BC0CCB6703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69436" y="358902"/>
            <a:ext cx="383819" cy="383819"/>
          </a:xfrm>
          <a:prstGeom prst="rect">
            <a:avLst/>
          </a:prstGeom>
        </p:spPr>
      </p:pic>
    </p:spTree>
    <p:extLst>
      <p:ext uri="{BB962C8B-B14F-4D97-AF65-F5344CB8AC3E}">
        <p14:creationId xmlns:p14="http://schemas.microsoft.com/office/powerpoint/2010/main" val="2731357884"/>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8FF8EA73-1CDE-3B47-AED1-FA6DD8102C7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flipH="1">
            <a:off x="0" y="0"/>
            <a:ext cx="9144001" cy="6858000"/>
          </a:xfrm>
          <a:prstGeom prst="rect">
            <a:avLst/>
          </a:prstGeom>
        </p:spPr>
      </p:pic>
      <p:sp>
        <p:nvSpPr>
          <p:cNvPr id="19" name="Title 1">
            <a:extLst>
              <a:ext uri="{FF2B5EF4-FFF2-40B4-BE49-F238E27FC236}">
                <a16:creationId xmlns:a16="http://schemas.microsoft.com/office/drawing/2014/main" id="{98C801E0-3C16-7744-A7BF-97FC3B94B4DF}"/>
              </a:ext>
            </a:extLst>
          </p:cNvPr>
          <p:cNvSpPr txBox="1">
            <a:spLocks/>
          </p:cNvSpPr>
          <p:nvPr/>
        </p:nvSpPr>
        <p:spPr>
          <a:xfrm>
            <a:off x="409759" y="1358377"/>
            <a:ext cx="8351765" cy="1714194"/>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t"/>
          <a:lstStyle>
            <a:lvl1pPr marL="0" marR="0" indent="0" algn="l" defTabSz="914400" rtl="0" latinLnBrk="0">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rtl="0" hangingPunct="1"/>
            <a:r>
              <a:rPr lang="de-DE" sz="3400">
                <a:solidFill>
                  <a:srgbClr val="FFFFFF"/>
                </a:solidFill>
              </a:rPr>
              <a:t>Wie kann sich die Ernährung eines Polarforschers von deiner unterscheiden?</a:t>
            </a:r>
            <a:endParaRPr lang="en-GB" sz="3400" dirty="0">
              <a:solidFill>
                <a:srgbClr val="FFFFFF"/>
              </a:solidFill>
            </a:endParaRPr>
          </a:p>
        </p:txBody>
      </p:sp>
      <p:grpSp>
        <p:nvGrpSpPr>
          <p:cNvPr id="20" name="Group 191">
            <a:extLst>
              <a:ext uri="{FF2B5EF4-FFF2-40B4-BE49-F238E27FC236}">
                <a16:creationId xmlns:a16="http://schemas.microsoft.com/office/drawing/2014/main" id="{54F42057-C72F-1742-8572-DD6F2C04811F}"/>
              </a:ext>
            </a:extLst>
          </p:cNvPr>
          <p:cNvGrpSpPr/>
          <p:nvPr/>
        </p:nvGrpSpPr>
        <p:grpSpPr>
          <a:xfrm>
            <a:off x="5954233" y="3904844"/>
            <a:ext cx="2290449" cy="2290449"/>
            <a:chOff x="0" y="0"/>
            <a:chExt cx="3394729" cy="3394729"/>
          </a:xfrm>
        </p:grpSpPr>
        <p:sp>
          <p:nvSpPr>
            <p:cNvPr id="21" name="Shape 189">
              <a:extLst>
                <a:ext uri="{FF2B5EF4-FFF2-40B4-BE49-F238E27FC236}">
                  <a16:creationId xmlns:a16="http://schemas.microsoft.com/office/drawing/2014/main" id="{6E2B4D56-C7E4-E044-B7D4-6CD57D66C4D8}"/>
                </a:ext>
              </a:extLst>
            </p:cNvPr>
            <p:cNvSpPr/>
            <p:nvPr/>
          </p:nvSpPr>
          <p:spPr>
            <a:xfrm>
              <a:off x="0" y="0"/>
              <a:ext cx="3394730" cy="3394730"/>
            </a:xfrm>
            <a:prstGeom prst="ellipse">
              <a:avLst/>
            </a:prstGeom>
            <a:solidFill>
              <a:srgbClr val="38D4D6"/>
            </a:solidFill>
            <a:ln w="12700" cap="flat">
              <a:noFill/>
              <a:miter lim="400000"/>
            </a:ln>
            <a:effectLst/>
          </p:spPr>
          <p:txBody>
            <a:bodyPr wrap="square" lIns="22860" tIns="22860" rIns="22860" bIns="22860" numCol="1" rtlCol="0" anchor="ctr">
              <a:noAutofit/>
            </a:bodyPr>
            <a:lstStyle/>
            <a:p>
              <a:pPr rtl="0"/>
              <a:endParaRPr sz="450"/>
            </a:p>
          </p:txBody>
        </p:sp>
        <p:sp>
          <p:nvSpPr>
            <p:cNvPr id="22" name="Shape 190" descr="Textfeld 23">
              <a:extLst>
                <a:ext uri="{FF2B5EF4-FFF2-40B4-BE49-F238E27FC236}">
                  <a16:creationId xmlns:a16="http://schemas.microsoft.com/office/drawing/2014/main" id="{553CBBEA-FC16-BD40-8217-5B919821DDB7}"/>
                </a:ext>
              </a:extLst>
            </p:cNvPr>
            <p:cNvSpPr/>
            <p:nvPr/>
          </p:nvSpPr>
          <p:spPr>
            <a:xfrm>
              <a:off x="179933" y="1129787"/>
              <a:ext cx="3034862" cy="113515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rtlCol="0" anchor="ctr">
              <a:noAutofit/>
            </a:bodyPr>
            <a:lstStyle>
              <a:lvl1pPr algn="ctr">
                <a:defRPr sz="3600" b="1">
                  <a:solidFill>
                    <a:srgbClr val="25233F"/>
                  </a:solidFill>
                  <a:latin typeface="Century Gothic"/>
                  <a:ea typeface="Century Gothic"/>
                  <a:cs typeface="Century Gothic"/>
                  <a:sym typeface="Century Gothic"/>
                </a:defRPr>
              </a:lvl1pPr>
            </a:lstStyle>
            <a:p>
              <a:pPr rtl="0"/>
              <a:r>
                <a:rPr lang="de-DE" sz="1800"/>
                <a:t>Extrem kalt</a:t>
              </a:r>
              <a:endParaRPr sz="1800" dirty="0"/>
            </a:p>
          </p:txBody>
        </p:sp>
      </p:grpSp>
      <p:sp>
        <p:nvSpPr>
          <p:cNvPr id="28" name="Shape 28">
            <a:extLst>
              <a:ext uri="{FF2B5EF4-FFF2-40B4-BE49-F238E27FC236}">
                <a16:creationId xmlns:a16="http://schemas.microsoft.com/office/drawing/2014/main" id="{2155DB45-C88F-7345-962A-3576A43C5022}"/>
              </a:ext>
            </a:extLst>
          </p:cNvPr>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pic>
        <p:nvPicPr>
          <p:cNvPr id="29" name="Picture 28">
            <a:extLst>
              <a:ext uri="{FF2B5EF4-FFF2-40B4-BE49-F238E27FC236}">
                <a16:creationId xmlns:a16="http://schemas.microsoft.com/office/drawing/2014/main" id="{9AF3A300-E744-5241-A8E6-E65E5CAE35D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30" name="Picture 29">
            <a:extLst>
              <a:ext uri="{FF2B5EF4-FFF2-40B4-BE49-F238E27FC236}">
                <a16:creationId xmlns:a16="http://schemas.microsoft.com/office/drawing/2014/main" id="{DE2F60C3-5DF5-5A4E-B25E-79B08E070B0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31" name="Title 14">
            <a:extLst>
              <a:ext uri="{FF2B5EF4-FFF2-40B4-BE49-F238E27FC236}">
                <a16:creationId xmlns:a16="http://schemas.microsoft.com/office/drawing/2014/main" id="{9ADA3A75-1C16-7C4F-AB5F-48A6DE2302F9}"/>
              </a:ext>
            </a:extLst>
          </p:cNvPr>
          <p:cNvSpPr>
            <a:spLocks noGrp="1"/>
          </p:cNvSpPr>
          <p:nvPr>
            <p:ph type="title"/>
          </p:nvPr>
        </p:nvSpPr>
        <p:spPr>
          <a:xfrm>
            <a:off x="4572000" y="438820"/>
            <a:ext cx="3708400" cy="241880"/>
          </a:xfrm>
        </p:spPr>
        <p:txBody>
          <a:bodyPr rtlCol="0"/>
          <a:lstStyle>
            <a:lvl1pPr algn="r">
              <a:defRPr sz="1000" b="1" i="0">
                <a:solidFill>
                  <a:srgbClr val="FFFFFF"/>
                </a:solidFill>
                <a:latin typeface="Century Gothic" panose="020B0502020202020204" pitchFamily="34" charset="0"/>
              </a:defRPr>
            </a:lvl1pPr>
          </a:lstStyle>
          <a:p>
            <a:pPr rtl="0"/>
            <a:r>
              <a:rPr lang="de-DE">
                <a:solidFill>
                  <a:schemeClr val="tx1"/>
                </a:solidFill>
                <a:cs typeface="Arial" charset="0"/>
              </a:rPr>
              <a:t>Lektion 3: Was isst ein Arktisforscher?</a:t>
            </a:r>
            <a:endParaRPr lang="en-US" dirty="0"/>
          </a:p>
        </p:txBody>
      </p:sp>
    </p:spTree>
    <p:extLst>
      <p:ext uri="{BB962C8B-B14F-4D97-AF65-F5344CB8AC3E}">
        <p14:creationId xmlns:p14="http://schemas.microsoft.com/office/powerpoint/2010/main" val="14739011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C:\Users\Jamie\Dropbox\OCEANS\[DE] OCEANS\FROZEN OCEANS\RESOURCES\CMP\full-images\de-oceans-extra2011-237.jpg">
            <a:extLst>
              <a:ext uri="{FF2B5EF4-FFF2-40B4-BE49-F238E27FC236}">
                <a16:creationId xmlns:a16="http://schemas.microsoft.com/office/drawing/2014/main" id="{CF926E1D-B5A8-EC4B-B7A3-30C04C0B3842}"/>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0" y="0"/>
            <a:ext cx="9144000" cy="6865657"/>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
            <a:extLst>
              <a:ext uri="{FF2B5EF4-FFF2-40B4-BE49-F238E27FC236}">
                <a16:creationId xmlns:a16="http://schemas.microsoft.com/office/drawing/2014/main" id="{FC2E2EF1-5DF4-1A4B-89E2-B8DA54FB2414}"/>
              </a:ext>
            </a:extLst>
          </p:cNvPr>
          <p:cNvSpPr txBox="1">
            <a:spLocks/>
          </p:cNvSpPr>
          <p:nvPr/>
        </p:nvSpPr>
        <p:spPr>
          <a:xfrm>
            <a:off x="409759" y="1358377"/>
            <a:ext cx="8351765" cy="1714194"/>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t"/>
          <a:lstStyle>
            <a:lvl1pPr marL="0" marR="0" indent="0" algn="l" defTabSz="914400" rtl="0" latinLnBrk="0">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rtl="0" hangingPunct="1"/>
            <a:r>
              <a:rPr lang="de-DE" sz="3400">
                <a:solidFill>
                  <a:srgbClr val="FFFFFF"/>
                </a:solidFill>
              </a:rPr>
              <a:t>Wie kann sich die Ernährung eines Polarforschers von deiner unterscheiden?</a:t>
            </a:r>
            <a:endParaRPr lang="en-GB" sz="3400" dirty="0">
              <a:solidFill>
                <a:srgbClr val="FFFFFF"/>
              </a:solidFill>
            </a:endParaRPr>
          </a:p>
        </p:txBody>
      </p:sp>
      <p:grpSp>
        <p:nvGrpSpPr>
          <p:cNvPr id="13" name="Group 191">
            <a:extLst>
              <a:ext uri="{FF2B5EF4-FFF2-40B4-BE49-F238E27FC236}">
                <a16:creationId xmlns:a16="http://schemas.microsoft.com/office/drawing/2014/main" id="{E55329F8-65A7-B04D-8EE5-C176D76389DE}"/>
              </a:ext>
            </a:extLst>
          </p:cNvPr>
          <p:cNvGrpSpPr/>
          <p:nvPr/>
        </p:nvGrpSpPr>
        <p:grpSpPr>
          <a:xfrm>
            <a:off x="5954233" y="3904844"/>
            <a:ext cx="2290449" cy="2290449"/>
            <a:chOff x="0" y="0"/>
            <a:chExt cx="3394729" cy="3394729"/>
          </a:xfrm>
        </p:grpSpPr>
        <p:sp>
          <p:nvSpPr>
            <p:cNvPr id="14" name="Shape 189">
              <a:extLst>
                <a:ext uri="{FF2B5EF4-FFF2-40B4-BE49-F238E27FC236}">
                  <a16:creationId xmlns:a16="http://schemas.microsoft.com/office/drawing/2014/main" id="{382C2AF2-ECDA-D643-A0A8-FBB6EE2581E8}"/>
                </a:ext>
              </a:extLst>
            </p:cNvPr>
            <p:cNvSpPr/>
            <p:nvPr/>
          </p:nvSpPr>
          <p:spPr>
            <a:xfrm>
              <a:off x="0" y="0"/>
              <a:ext cx="3394730" cy="3394730"/>
            </a:xfrm>
            <a:prstGeom prst="ellipse">
              <a:avLst/>
            </a:prstGeom>
            <a:solidFill>
              <a:srgbClr val="38D4D6"/>
            </a:solidFill>
            <a:ln w="12700" cap="flat">
              <a:noFill/>
              <a:miter lim="400000"/>
            </a:ln>
            <a:effectLst/>
          </p:spPr>
          <p:txBody>
            <a:bodyPr wrap="square" lIns="22860" tIns="22860" rIns="22860" bIns="22860" numCol="1" rtlCol="0" anchor="ctr">
              <a:noAutofit/>
            </a:bodyPr>
            <a:lstStyle/>
            <a:p>
              <a:pPr rtl="0"/>
              <a:endParaRPr sz="450"/>
            </a:p>
          </p:txBody>
        </p:sp>
        <p:sp>
          <p:nvSpPr>
            <p:cNvPr id="15" name="Shape 190" descr="Textfeld 23">
              <a:extLst>
                <a:ext uri="{FF2B5EF4-FFF2-40B4-BE49-F238E27FC236}">
                  <a16:creationId xmlns:a16="http://schemas.microsoft.com/office/drawing/2014/main" id="{B54D27B8-1E40-C141-AF72-DF9EFDFE5C49}"/>
                </a:ext>
              </a:extLst>
            </p:cNvPr>
            <p:cNvSpPr/>
            <p:nvPr/>
          </p:nvSpPr>
          <p:spPr>
            <a:xfrm>
              <a:off x="179933" y="1129787"/>
              <a:ext cx="3034862" cy="113515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rtlCol="0" anchor="ctr">
              <a:noAutofit/>
            </a:bodyPr>
            <a:lstStyle>
              <a:lvl1pPr algn="ctr">
                <a:defRPr sz="3600" b="1">
                  <a:solidFill>
                    <a:srgbClr val="25233F"/>
                  </a:solidFill>
                  <a:latin typeface="Century Gothic"/>
                  <a:ea typeface="Century Gothic"/>
                  <a:cs typeface="Century Gothic"/>
                  <a:sym typeface="Century Gothic"/>
                </a:defRPr>
              </a:lvl1pPr>
            </a:lstStyle>
            <a:p>
              <a:pPr rtl="0"/>
              <a:r>
                <a:rPr lang="de-DE" sz="1800"/>
                <a:t>Kein Supermarkt vor Ort</a:t>
              </a:r>
              <a:endParaRPr sz="1800" dirty="0"/>
            </a:p>
          </p:txBody>
        </p:sp>
      </p:grpSp>
      <p:sp>
        <p:nvSpPr>
          <p:cNvPr id="28" name="Shape 28">
            <a:extLst>
              <a:ext uri="{FF2B5EF4-FFF2-40B4-BE49-F238E27FC236}">
                <a16:creationId xmlns:a16="http://schemas.microsoft.com/office/drawing/2014/main" id="{2155DB45-C88F-7345-962A-3576A43C5022}"/>
              </a:ext>
            </a:extLst>
          </p:cNvPr>
          <p:cNvSpPr/>
          <p:nvPr/>
        </p:nvSpPr>
        <p:spPr>
          <a:xfrm flipV="1">
            <a:off x="395289" y="873125"/>
            <a:ext cx="8360046" cy="0"/>
          </a:xfrm>
          <a:prstGeom prst="line">
            <a:avLst/>
          </a:prstGeom>
          <a:ln w="12700">
            <a:solidFill>
              <a:srgbClr val="FFFFFF"/>
            </a:solidFill>
            <a:miter/>
          </a:ln>
        </p:spPr>
        <p:txBody>
          <a:bodyPr lIns="22860" rIns="22860" rtlCol="0"/>
          <a:lstStyle/>
          <a:p>
            <a:pPr rtl="0"/>
            <a:endParaRPr sz="450"/>
          </a:p>
        </p:txBody>
      </p:sp>
      <p:pic>
        <p:nvPicPr>
          <p:cNvPr id="29" name="Picture 28">
            <a:extLst>
              <a:ext uri="{FF2B5EF4-FFF2-40B4-BE49-F238E27FC236}">
                <a16:creationId xmlns:a16="http://schemas.microsoft.com/office/drawing/2014/main" id="{9AF3A300-E744-5241-A8E6-E65E5CAE35D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2506" y="360916"/>
            <a:ext cx="1108359" cy="381966"/>
          </a:xfrm>
          <a:prstGeom prst="rect">
            <a:avLst/>
          </a:prstGeom>
        </p:spPr>
      </p:pic>
      <p:pic>
        <p:nvPicPr>
          <p:cNvPr id="30" name="Picture 29">
            <a:extLst>
              <a:ext uri="{FF2B5EF4-FFF2-40B4-BE49-F238E27FC236}">
                <a16:creationId xmlns:a16="http://schemas.microsoft.com/office/drawing/2014/main" id="{DE2F60C3-5DF5-5A4E-B25E-79B08E070B0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73369" y="360916"/>
            <a:ext cx="381966" cy="381966"/>
          </a:xfrm>
          <a:prstGeom prst="rect">
            <a:avLst/>
          </a:prstGeom>
        </p:spPr>
      </p:pic>
      <p:sp>
        <p:nvSpPr>
          <p:cNvPr id="31" name="Title 14">
            <a:extLst>
              <a:ext uri="{FF2B5EF4-FFF2-40B4-BE49-F238E27FC236}">
                <a16:creationId xmlns:a16="http://schemas.microsoft.com/office/drawing/2014/main" id="{9ADA3A75-1C16-7C4F-AB5F-48A6DE2302F9}"/>
              </a:ext>
            </a:extLst>
          </p:cNvPr>
          <p:cNvSpPr>
            <a:spLocks noGrp="1"/>
          </p:cNvSpPr>
          <p:nvPr>
            <p:ph type="title"/>
          </p:nvPr>
        </p:nvSpPr>
        <p:spPr>
          <a:xfrm>
            <a:off x="4572000" y="438820"/>
            <a:ext cx="3708400" cy="241880"/>
          </a:xfrm>
        </p:spPr>
        <p:txBody>
          <a:bodyPr rtlCol="0"/>
          <a:lstStyle>
            <a:lvl1pPr algn="r">
              <a:defRPr sz="1000" b="1" i="0">
                <a:solidFill>
                  <a:srgbClr val="FFFFFF"/>
                </a:solidFill>
                <a:latin typeface="Century Gothic" panose="020B0502020202020204" pitchFamily="34" charset="0"/>
              </a:defRPr>
            </a:lvl1pPr>
          </a:lstStyle>
          <a:p>
            <a:pPr rtl="0"/>
            <a:r>
              <a:rPr lang="de-DE">
                <a:solidFill>
                  <a:schemeClr val="tx1"/>
                </a:solidFill>
                <a:cs typeface="Arial" charset="0"/>
              </a:rPr>
              <a:t>Lektion 3: Was isst ein Arktisforscher?</a:t>
            </a:r>
          </a:p>
        </p:txBody>
      </p:sp>
    </p:spTree>
    <p:extLst>
      <p:ext uri="{BB962C8B-B14F-4D97-AF65-F5344CB8AC3E}">
        <p14:creationId xmlns:p14="http://schemas.microsoft.com/office/powerpoint/2010/main" val="3844837174"/>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p:txBody>
          <a:bodyPr rtlCol="0"/>
          <a:lstStyle/>
          <a:p>
            <a:pPr rtl="0"/>
            <a:r>
              <a:rPr lang="de-DE">
                <a:solidFill>
                  <a:srgbClr val="25243D"/>
                </a:solidFill>
                <a:cs typeface="Arial" charset="0"/>
              </a:rPr>
              <a:t>Lektion 3: Was isst ein Arktisforscher?</a:t>
            </a:r>
          </a:p>
        </p:txBody>
      </p:sp>
      <p:pic>
        <p:nvPicPr>
          <p:cNvPr id="9" name="Picture 3" descr="C:\Users\Jamie\Dropbox\OCEANS\[DE] OCEANS\FROZEN OCEANS\RESOURCES\PRIMARY\IMAGES\Food\de-oceans-2009-098.jpg">
            <a:extLst>
              <a:ext uri="{FF2B5EF4-FFF2-40B4-BE49-F238E27FC236}">
                <a16:creationId xmlns:a16="http://schemas.microsoft.com/office/drawing/2014/main" id="{E622EEF9-5098-FF49-9EC7-F31E87E4D04B}"/>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188226" y="2568114"/>
            <a:ext cx="2577523" cy="3860228"/>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F6254735-B487-B34E-9AB6-3CEE3EFD5CDA}"/>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48661" y="2563118"/>
            <a:ext cx="2551081" cy="3865224"/>
          </a:xfrm>
          <a:prstGeom prst="rect">
            <a:avLst/>
          </a:prstGeom>
        </p:spPr>
      </p:pic>
      <p:sp>
        <p:nvSpPr>
          <p:cNvPr id="17" name="Title 1">
            <a:extLst>
              <a:ext uri="{FF2B5EF4-FFF2-40B4-BE49-F238E27FC236}">
                <a16:creationId xmlns:a16="http://schemas.microsoft.com/office/drawing/2014/main" id="{E032741B-ADD3-4840-BD12-93E3291520F3}"/>
              </a:ext>
            </a:extLst>
          </p:cNvPr>
          <p:cNvSpPr txBox="1">
            <a:spLocks/>
          </p:cNvSpPr>
          <p:nvPr/>
        </p:nvSpPr>
        <p:spPr>
          <a:xfrm>
            <a:off x="448661" y="1365244"/>
            <a:ext cx="8247576" cy="551788"/>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ctr"/>
          <a:lstStyle>
            <a:lvl1pPr marL="0" marR="0" indent="0" algn="r" defTabSz="914400" rtl="0" latinLnBrk="0">
              <a:lnSpc>
                <a:spcPct val="90000"/>
              </a:lnSpc>
              <a:spcBef>
                <a:spcPts val="0"/>
              </a:spcBef>
              <a:spcAft>
                <a:spcPts val="0"/>
              </a:spcAft>
              <a:buClrTx/>
              <a:buSzTx/>
              <a:buFontTx/>
              <a:buNone/>
              <a:tabLst/>
              <a:defRPr sz="10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algn="l" rtl="0" hangingPunct="1"/>
            <a:r>
              <a:rPr lang="de-DE" sz="3400"/>
              <a:t>Wie kann sich die Ernährung eines Polarforschers von deiner unterscheiden?</a:t>
            </a:r>
          </a:p>
        </p:txBody>
      </p:sp>
      <p:grpSp>
        <p:nvGrpSpPr>
          <p:cNvPr id="18" name="Group 191">
            <a:extLst>
              <a:ext uri="{FF2B5EF4-FFF2-40B4-BE49-F238E27FC236}">
                <a16:creationId xmlns:a16="http://schemas.microsoft.com/office/drawing/2014/main" id="{A7B554DF-3119-914B-A56D-A39700ECCB40}"/>
              </a:ext>
            </a:extLst>
          </p:cNvPr>
          <p:cNvGrpSpPr/>
          <p:nvPr/>
        </p:nvGrpSpPr>
        <p:grpSpPr>
          <a:xfrm>
            <a:off x="5954233" y="2563118"/>
            <a:ext cx="2290449" cy="2290449"/>
            <a:chOff x="0" y="0"/>
            <a:chExt cx="3394729" cy="3394729"/>
          </a:xfrm>
        </p:grpSpPr>
        <p:sp>
          <p:nvSpPr>
            <p:cNvPr id="19" name="Shape 189">
              <a:extLst>
                <a:ext uri="{FF2B5EF4-FFF2-40B4-BE49-F238E27FC236}">
                  <a16:creationId xmlns:a16="http://schemas.microsoft.com/office/drawing/2014/main" id="{0B3544AA-A86C-8242-A42F-A808A94DCA9E}"/>
                </a:ext>
              </a:extLst>
            </p:cNvPr>
            <p:cNvSpPr/>
            <p:nvPr/>
          </p:nvSpPr>
          <p:spPr>
            <a:xfrm>
              <a:off x="0" y="0"/>
              <a:ext cx="3394730" cy="3394730"/>
            </a:xfrm>
            <a:prstGeom prst="ellipse">
              <a:avLst/>
            </a:prstGeom>
            <a:solidFill>
              <a:srgbClr val="38D4D6"/>
            </a:solidFill>
            <a:ln w="12700" cap="flat">
              <a:noFill/>
              <a:miter lim="400000"/>
            </a:ln>
            <a:effectLst/>
          </p:spPr>
          <p:txBody>
            <a:bodyPr wrap="square" lIns="22860" tIns="22860" rIns="22860" bIns="22860" numCol="1" rtlCol="0" anchor="ctr">
              <a:noAutofit/>
            </a:bodyPr>
            <a:lstStyle/>
            <a:p>
              <a:pPr rtl="0"/>
              <a:endParaRPr sz="450"/>
            </a:p>
          </p:txBody>
        </p:sp>
        <p:sp>
          <p:nvSpPr>
            <p:cNvPr id="20" name="Shape 190" descr="Textfeld 23">
              <a:extLst>
                <a:ext uri="{FF2B5EF4-FFF2-40B4-BE49-F238E27FC236}">
                  <a16:creationId xmlns:a16="http://schemas.microsoft.com/office/drawing/2014/main" id="{CBF5976D-193C-4540-B343-2BFD0AFC6E72}"/>
                </a:ext>
              </a:extLst>
            </p:cNvPr>
            <p:cNvSpPr/>
            <p:nvPr/>
          </p:nvSpPr>
          <p:spPr>
            <a:xfrm>
              <a:off x="179933" y="1129787"/>
              <a:ext cx="3034862" cy="113515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rtlCol="0" anchor="ctr">
              <a:noAutofit/>
            </a:bodyPr>
            <a:lstStyle>
              <a:lvl1pPr algn="ctr">
                <a:defRPr sz="3600" b="1">
                  <a:solidFill>
                    <a:srgbClr val="25233F"/>
                  </a:solidFill>
                  <a:latin typeface="Century Gothic"/>
                  <a:ea typeface="Century Gothic"/>
                  <a:cs typeface="Century Gothic"/>
                  <a:sym typeface="Century Gothic"/>
                </a:defRPr>
              </a:lvl1pPr>
            </a:lstStyle>
            <a:p>
              <a:pPr rtl="0"/>
              <a:r>
                <a:rPr lang="de-DE" sz="1800"/>
                <a:t>Schwierig zu kochen</a:t>
              </a:r>
              <a:endParaRPr sz="1800" dirty="0"/>
            </a:p>
          </p:txBody>
        </p:sp>
      </p:grpSp>
    </p:spTree>
    <p:extLst>
      <p:ext uri="{BB962C8B-B14F-4D97-AF65-F5344CB8AC3E}">
        <p14:creationId xmlns:p14="http://schemas.microsoft.com/office/powerpoint/2010/main" val="429326747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p:txBody>
          <a:bodyPr rtlCol="0"/>
          <a:lstStyle/>
          <a:p>
            <a:pPr rtl="0"/>
            <a:r>
              <a:rPr lang="de-DE">
                <a:solidFill>
                  <a:schemeClr val="bg2"/>
                </a:solidFill>
                <a:cs typeface="Arial" charset="0"/>
              </a:rPr>
              <a:t>Lektion 3: Was isst ein Arktisforscher?</a:t>
            </a:r>
            <a:endParaRPr lang="en-US" dirty="0"/>
          </a:p>
        </p:txBody>
      </p:sp>
      <p:graphicFrame>
        <p:nvGraphicFramePr>
          <p:cNvPr id="9" name="Group 236">
            <a:extLst>
              <a:ext uri="{FF2B5EF4-FFF2-40B4-BE49-F238E27FC236}">
                <a16:creationId xmlns:a16="http://schemas.microsoft.com/office/drawing/2014/main" id="{350879C9-83C7-7F40-B47E-4F533895D6DB}"/>
              </a:ext>
            </a:extLst>
          </p:cNvPr>
          <p:cNvGraphicFramePr>
            <a:graphicFrameLocks noGrp="1"/>
          </p:cNvGraphicFramePr>
          <p:nvPr>
            <p:extLst>
              <p:ext uri="{D42A27DB-BD31-4B8C-83A1-F6EECF244321}">
                <p14:modId xmlns:p14="http://schemas.microsoft.com/office/powerpoint/2010/main" val="1927327788"/>
              </p:ext>
            </p:extLst>
          </p:nvPr>
        </p:nvGraphicFramePr>
        <p:xfrm>
          <a:off x="2324986" y="2116175"/>
          <a:ext cx="6352832" cy="7239000"/>
        </p:xfrm>
        <a:graphic>
          <a:graphicData uri="http://schemas.openxmlformats.org/drawingml/2006/table">
            <a:tbl>
              <a:tblPr/>
              <a:tblGrid>
                <a:gridCol w="6352832">
                  <a:extLst>
                    <a:ext uri="{9D8B030D-6E8A-4147-A177-3AD203B41FA5}">
                      <a16:colId xmlns:a16="http://schemas.microsoft.com/office/drawing/2014/main" val="20000"/>
                    </a:ext>
                  </a:extLst>
                </a:gridCol>
              </a:tblGrid>
              <a:tr h="883920">
                <a:tc>
                  <a:txBody>
                    <a:bodyPr/>
                    <a:lstStyle/>
                    <a:p>
                      <a:pPr marL="342900" indent="-342900" algn="l" rtl="0">
                        <a:spcAft>
                          <a:spcPts val="0"/>
                        </a:spcAft>
                        <a:buFont typeface="Sassoon San Slope" panose="02000506030000090004" pitchFamily="2" charset="0"/>
                        <a:buChar char="-"/>
                      </a:pPr>
                      <a:r>
                        <a:rPr lang="de-DE" sz="1700" b="1" i="0" dirty="0">
                          <a:solidFill>
                            <a:srgbClr val="25243D"/>
                          </a:solidFill>
                          <a:effectLst/>
                          <a:latin typeface="Century Gothic Bold"/>
                          <a:ea typeface="Calibri" panose="020F0502020204030204" pitchFamily="34" charset="0"/>
                          <a:cs typeface="Times New Roman" panose="02020603050405020304" pitchFamily="18" charset="0"/>
                        </a:rPr>
                        <a:t>Nenne drei grundlegende Dinge, die Menschen überall zum Überleben benötigen.</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566160">
                <a:tc>
                  <a:txBody>
                    <a:bodyPr/>
                    <a:lstStyle/>
                    <a:p>
                      <a:pPr marL="342900" indent="-342900" algn="l" rtl="0">
                        <a:spcAft>
                          <a:spcPts val="0"/>
                        </a:spcAft>
                        <a:buFont typeface="Sassoon San Slope" panose="02000506030000090004" pitchFamily="2" charset="0"/>
                        <a:buChar char="-"/>
                      </a:pPr>
                      <a:r>
                        <a:rPr lang="de-DE" sz="1700" b="1" i="0" dirty="0">
                          <a:solidFill>
                            <a:srgbClr val="25243D"/>
                          </a:solidFill>
                          <a:effectLst/>
                          <a:latin typeface="Century Gothic Bold"/>
                          <a:ea typeface="Calibri" panose="020F0502020204030204" pitchFamily="34" charset="0"/>
                          <a:cs typeface="Times New Roman" panose="02020603050405020304" pitchFamily="18" charset="0"/>
                        </a:rPr>
                        <a:t>Verknüpfe Kalorien mit der Energie in Lebensmitteln.</a:t>
                      </a:r>
                    </a:p>
                    <a:p>
                      <a:pPr marL="342900" indent="-342900" algn="l" rtl="0">
                        <a:spcAft>
                          <a:spcPts val="0"/>
                        </a:spcAft>
                        <a:buFont typeface="Sassoon San Slope" panose="02000506030000090004" pitchFamily="2" charset="0"/>
                        <a:buChar char="-"/>
                      </a:pPr>
                      <a:endParaRPr lang="en-GB" sz="1700" b="1" i="0" dirty="0">
                        <a:solidFill>
                          <a:srgbClr val="25243D"/>
                        </a:solidFill>
                        <a:effectLst/>
                        <a:latin typeface="Century Gothic Bold"/>
                        <a:ea typeface="Calibri" panose="020F0502020204030204" pitchFamily="34" charset="0"/>
                        <a:cs typeface="Times New Roman" panose="02020603050405020304" pitchFamily="18" charset="0"/>
                      </a:endParaRPr>
                    </a:p>
                    <a:p>
                      <a:pPr marL="342900" indent="-342900" algn="l" rtl="0">
                        <a:spcAft>
                          <a:spcPts val="0"/>
                        </a:spcAft>
                        <a:buFont typeface="Sassoon San Slope" panose="02000506030000090004" pitchFamily="2" charset="0"/>
                        <a:buChar char="-"/>
                      </a:pPr>
                      <a:r>
                        <a:rPr lang="de-DE" sz="1700" b="1" i="0" dirty="0">
                          <a:solidFill>
                            <a:srgbClr val="25243D"/>
                          </a:solidFill>
                          <a:effectLst/>
                          <a:latin typeface="Century Gothic Bold"/>
                          <a:ea typeface="Calibri" panose="020F0502020204030204" pitchFamily="34" charset="0"/>
                          <a:cs typeface="Times New Roman" panose="02020603050405020304" pitchFamily="18" charset="0"/>
                        </a:rPr>
                        <a:t>Benutze die Schlüsselbegriffe richtig.</a:t>
                      </a:r>
                    </a:p>
                    <a:p>
                      <a:pPr marL="342900" indent="-342900" algn="l" rtl="0">
                        <a:spcAft>
                          <a:spcPts val="0"/>
                        </a:spcAft>
                        <a:buFont typeface="Sassoon San Slope" panose="02000506030000090004" pitchFamily="2" charset="0"/>
                        <a:buChar char="-"/>
                      </a:pPr>
                      <a:r>
                        <a:rPr lang="de-DE" sz="1700" b="1" i="0" dirty="0">
                          <a:solidFill>
                            <a:srgbClr val="25243D"/>
                          </a:solidFill>
                          <a:effectLst/>
                          <a:latin typeface="Century Gothic Bold"/>
                          <a:ea typeface="Calibri" panose="020F0502020204030204" pitchFamily="34" charset="0"/>
                          <a:cs typeface="Times New Roman" panose="02020603050405020304" pitchFamily="18" charset="0"/>
                        </a:rPr>
                        <a:t>Entwickle eine Ernährungsweise für einen Polarforscher.</a:t>
                      </a:r>
                    </a:p>
                    <a:p>
                      <a:pPr marL="342900" indent="-342900" algn="l" rtl="0">
                        <a:spcAft>
                          <a:spcPts val="0"/>
                        </a:spcAft>
                        <a:buFont typeface="Sassoon San Slope" panose="02000506030000090004" pitchFamily="2" charset="0"/>
                        <a:buChar char="-"/>
                      </a:pPr>
                      <a:endParaRPr lang="en-GB" sz="2400" b="1" i="0" dirty="0">
                        <a:solidFill>
                          <a:srgbClr val="25243D"/>
                        </a:solidFill>
                        <a:effectLst/>
                        <a:latin typeface="Century Gothic Bold"/>
                        <a:ea typeface="Calibri" panose="020F0502020204030204" pitchFamily="34" charset="0"/>
                        <a:cs typeface="Times New Roman" panose="02020603050405020304" pitchFamily="18" charset="0"/>
                      </a:endParaRPr>
                    </a:p>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tabLst/>
                        <a:defRPr/>
                      </a:pPr>
                      <a:r>
                        <a:rPr lang="de-DE" sz="1700" b="1" i="0" dirty="0">
                          <a:solidFill>
                            <a:srgbClr val="25243D"/>
                          </a:solidFill>
                          <a:effectLst/>
                          <a:latin typeface="Century Gothic Bold"/>
                          <a:ea typeface="Calibri" panose="020F0502020204030204" pitchFamily="34" charset="0"/>
                          <a:cs typeface="Times New Roman" panose="02020603050405020304" pitchFamily="18" charset="0"/>
                        </a:rPr>
                        <a:t>Erkläre die Unterschiede zwischen deiner. Ernährungsweise und der Ernährungsweise eines Polarforschers.</a:t>
                      </a:r>
                    </a:p>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tabLst/>
                        <a:defRPr/>
                      </a:pPr>
                      <a:endParaRPr lang="en-GB" sz="1700" b="1" i="0" dirty="0">
                        <a:solidFill>
                          <a:srgbClr val="25243D"/>
                        </a:solidFill>
                        <a:effectLst/>
                        <a:latin typeface="Century Gothic Bold"/>
                        <a:ea typeface="Calibri" panose="020F0502020204030204" pitchFamily="34" charset="0"/>
                        <a:cs typeface="Times New Roman" panose="02020603050405020304" pitchFamily="18" charset="0"/>
                      </a:endParaRPr>
                    </a:p>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tabLst/>
                        <a:defRPr/>
                      </a:pPr>
                      <a:r>
                        <a:rPr lang="de-DE" sz="1700" b="1" i="0" dirty="0">
                          <a:solidFill>
                            <a:srgbClr val="25243D"/>
                          </a:solidFill>
                          <a:effectLst/>
                          <a:latin typeface="Century Gothic Bold"/>
                          <a:ea typeface="Calibri" panose="020F0502020204030204" pitchFamily="34" charset="0"/>
                          <a:cs typeface="Times New Roman" panose="02020603050405020304" pitchFamily="18" charset="0"/>
                        </a:rPr>
                        <a:t>Beschreibe die Rolle von Kohlenhydraten, Fett und Protein im Körper.</a:t>
                      </a:r>
                    </a:p>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tabLst/>
                        <a:defRPr/>
                      </a:pPr>
                      <a:endParaRPr lang="en-GB" sz="1700" b="1" i="0" dirty="0">
                        <a:solidFill>
                          <a:srgbClr val="25243D"/>
                        </a:solidFill>
                        <a:effectLst/>
                        <a:latin typeface="Century Gothic Bold"/>
                        <a:ea typeface="Calibri" panose="020F0502020204030204" pitchFamily="34" charset="0"/>
                        <a:cs typeface="Times New Roman" panose="02020603050405020304" pitchFamily="18" charset="0"/>
                      </a:endParaRPr>
                    </a:p>
                    <a:p>
                      <a:pPr marL="342900" indent="-342900" algn="l" rtl="0">
                        <a:spcAft>
                          <a:spcPts val="0"/>
                        </a:spcAft>
                        <a:buFont typeface="Sassoon San Slope" panose="02000506030000090004" pitchFamily="2" charset="0"/>
                        <a:buChar char="-"/>
                      </a:pPr>
                      <a:endParaRPr lang="en-GB" sz="1700" b="1" i="0" dirty="0">
                        <a:solidFill>
                          <a:srgbClr val="25243D"/>
                        </a:solidFill>
                        <a:effectLst/>
                        <a:latin typeface="Century Gothic Bold"/>
                        <a:ea typeface="Calibri" panose="020F0502020204030204" pitchFamily="34" charset="0"/>
                        <a:cs typeface="Times New Roman" panose="02020603050405020304" pitchFamily="18" charset="0"/>
                      </a:endParaRPr>
                    </a:p>
                    <a:p>
                      <a:pPr marL="342900" indent="-342900" algn="l" rtl="0">
                        <a:spcAft>
                          <a:spcPts val="0"/>
                        </a:spcAft>
                        <a:buFont typeface="Sassoon San Slope" panose="02000506030000090004" pitchFamily="2" charset="0"/>
                        <a:buChar char="-"/>
                      </a:pPr>
                      <a:endParaRPr lang="en-GB" sz="1700" b="1" i="0" dirty="0">
                        <a:solidFill>
                          <a:srgbClr val="25243D"/>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371600">
                <a:tc>
                  <a:txBody>
                    <a:bodyPr/>
                    <a:lstStyle/>
                    <a:p>
                      <a:pPr marL="342900" indent="-342900" algn="l" rtl="0">
                        <a:spcAft>
                          <a:spcPts val="0"/>
                        </a:spcAft>
                        <a:buFont typeface="Sassoon San Slope" panose="02000506030000090004" pitchFamily="2" charset="0"/>
                        <a:buChar char="-"/>
                      </a:pPr>
                      <a:endParaRPr lang="en-GB" sz="1700" b="1" i="0" dirty="0">
                        <a:solidFill>
                          <a:srgbClr val="25243D"/>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18160">
                <a:tc>
                  <a:txBody>
                    <a:bodyPr/>
                    <a:lstStyle/>
                    <a:p>
                      <a:pPr marL="342900" indent="-342900" algn="l" rtl="0">
                        <a:spcAft>
                          <a:spcPts val="0"/>
                        </a:spcAft>
                        <a:buFont typeface="Sassoon San Slope" panose="02000506030000090004" pitchFamily="2" charset="0"/>
                        <a:buChar char="-"/>
                      </a:pPr>
                      <a:endParaRPr lang="en-GB" sz="1700" b="1" i="0" dirty="0">
                        <a:solidFill>
                          <a:srgbClr val="25243D"/>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31520">
                <a:tc>
                  <a:txBody>
                    <a:bodyPr/>
                    <a:lstStyle/>
                    <a:p>
                      <a:pPr marL="342900" indent="-342900" algn="l" rtl="0">
                        <a:spcAft>
                          <a:spcPts val="0"/>
                        </a:spcAft>
                        <a:buFont typeface="Sassoon San Slope" panose="02000506030000090004" pitchFamily="2" charset="0"/>
                        <a:buChar char="-"/>
                      </a:pPr>
                      <a:endParaRPr lang="en-GB" sz="1700" b="1" i="0" dirty="0">
                        <a:solidFill>
                          <a:srgbClr val="25243D"/>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10" name="Rounded Rectangle 9">
            <a:extLst>
              <a:ext uri="{FF2B5EF4-FFF2-40B4-BE49-F238E27FC236}">
                <a16:creationId xmlns:a16="http://schemas.microsoft.com/office/drawing/2014/main" id="{B53E3FED-85A3-0946-8D9F-F0BFDC6CCA4E}"/>
              </a:ext>
            </a:extLst>
          </p:cNvPr>
          <p:cNvSpPr/>
          <p:nvPr/>
        </p:nvSpPr>
        <p:spPr>
          <a:xfrm>
            <a:off x="449263" y="2222500"/>
            <a:ext cx="1450028" cy="484269"/>
          </a:xfrm>
          <a:prstGeom prst="roundRect">
            <a:avLst/>
          </a:prstGeom>
          <a:noFill/>
          <a:ln w="38100">
            <a:solidFill>
              <a:srgbClr val="25243D"/>
            </a:solidFill>
          </a:ln>
        </p:spPr>
        <p:style>
          <a:lnRef idx="1">
            <a:schemeClr val="accent1"/>
          </a:lnRef>
          <a:fillRef idx="3">
            <a:schemeClr val="accent1"/>
          </a:fillRef>
          <a:effectRef idx="2">
            <a:schemeClr val="accent1"/>
          </a:effectRef>
          <a:fontRef idx="minor">
            <a:schemeClr val="lt1"/>
          </a:fontRef>
        </p:style>
        <p:txBody>
          <a:bodyPr bIns="0" rtlCol="0" anchor="ctr"/>
          <a:lstStyle/>
          <a:p>
            <a:pPr algn="ctr" rtl="0">
              <a:lnSpc>
                <a:spcPct val="80000"/>
              </a:lnSpc>
            </a:pPr>
            <a:r>
              <a:rPr lang="de-DE" sz="1100" b="1" dirty="0">
                <a:solidFill>
                  <a:srgbClr val="1A1A1A"/>
                </a:solidFill>
                <a:latin typeface="Century Gothic Bold"/>
              </a:rPr>
              <a:t>Grundlagen</a:t>
            </a:r>
          </a:p>
        </p:txBody>
      </p:sp>
      <p:sp>
        <p:nvSpPr>
          <p:cNvPr id="11" name="Rounded Rectangle 10">
            <a:extLst>
              <a:ext uri="{FF2B5EF4-FFF2-40B4-BE49-F238E27FC236}">
                <a16:creationId xmlns:a16="http://schemas.microsoft.com/office/drawing/2014/main" id="{946777A8-8EBB-AF45-B47E-DF0F8AAA5496}"/>
              </a:ext>
            </a:extLst>
          </p:cNvPr>
          <p:cNvSpPr/>
          <p:nvPr/>
        </p:nvSpPr>
        <p:spPr>
          <a:xfrm>
            <a:off x="449263" y="3086136"/>
            <a:ext cx="1441450" cy="484269"/>
          </a:xfrm>
          <a:prstGeom prst="roundRect">
            <a:avLst/>
          </a:prstGeom>
          <a:solidFill>
            <a:srgbClr val="FACA56"/>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de-DE" sz="1100" b="1" dirty="0">
                <a:solidFill>
                  <a:srgbClr val="1A1A1A"/>
                </a:solidFill>
                <a:latin typeface="Century Gothic Bold"/>
              </a:rPr>
              <a:t>Entwicklungsstufe</a:t>
            </a:r>
          </a:p>
        </p:txBody>
      </p:sp>
      <p:sp>
        <p:nvSpPr>
          <p:cNvPr id="18" name="Rounded Rectangle 17">
            <a:extLst>
              <a:ext uri="{FF2B5EF4-FFF2-40B4-BE49-F238E27FC236}">
                <a16:creationId xmlns:a16="http://schemas.microsoft.com/office/drawing/2014/main" id="{2B0FB0CB-C063-034C-BD95-2062FE520F30}"/>
              </a:ext>
            </a:extLst>
          </p:cNvPr>
          <p:cNvSpPr/>
          <p:nvPr/>
        </p:nvSpPr>
        <p:spPr>
          <a:xfrm>
            <a:off x="466182" y="3691731"/>
            <a:ext cx="1450028" cy="484269"/>
          </a:xfrm>
          <a:prstGeom prst="roundRect">
            <a:avLst/>
          </a:prstGeom>
          <a:solidFill>
            <a:srgbClr val="80C7BD"/>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de-DE" sz="1100" b="1" dirty="0">
                <a:solidFill>
                  <a:srgbClr val="1A1A1A"/>
                </a:solidFill>
                <a:latin typeface="Century Gothic Bold"/>
              </a:rPr>
              <a:t>Kompetent</a:t>
            </a:r>
          </a:p>
        </p:txBody>
      </p:sp>
      <p:sp>
        <p:nvSpPr>
          <p:cNvPr id="19" name="Rounded Rectangle 18">
            <a:extLst>
              <a:ext uri="{FF2B5EF4-FFF2-40B4-BE49-F238E27FC236}">
                <a16:creationId xmlns:a16="http://schemas.microsoft.com/office/drawing/2014/main" id="{DDF579EA-BEAC-5640-AFDE-7376EF02E20A}"/>
              </a:ext>
            </a:extLst>
          </p:cNvPr>
          <p:cNvSpPr/>
          <p:nvPr/>
        </p:nvSpPr>
        <p:spPr>
          <a:xfrm>
            <a:off x="449263" y="4522708"/>
            <a:ext cx="1450029" cy="484269"/>
          </a:xfrm>
          <a:prstGeom prst="roundRect">
            <a:avLst/>
          </a:prstGeom>
          <a:solidFill>
            <a:srgbClr val="6B3973"/>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de-DE" sz="1100" b="1" dirty="0">
                <a:solidFill>
                  <a:schemeClr val="bg1"/>
                </a:solidFill>
                <a:latin typeface="Century Gothic Bold"/>
              </a:rPr>
              <a:t>Experte</a:t>
            </a:r>
          </a:p>
        </p:txBody>
      </p:sp>
      <p:sp>
        <p:nvSpPr>
          <p:cNvPr id="20" name="Title 6">
            <a:extLst>
              <a:ext uri="{FF2B5EF4-FFF2-40B4-BE49-F238E27FC236}">
                <a16:creationId xmlns:a16="http://schemas.microsoft.com/office/drawing/2014/main" id="{3EB36154-CBA0-D343-84D5-680935E52450}"/>
              </a:ext>
            </a:extLst>
          </p:cNvPr>
          <p:cNvSpPr txBox="1">
            <a:spLocks/>
          </p:cNvSpPr>
          <p:nvPr/>
        </p:nvSpPr>
        <p:spPr>
          <a:xfrm>
            <a:off x="414538" y="1359060"/>
            <a:ext cx="5204619" cy="516732"/>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ctr"/>
          <a:lstStyle>
            <a:lvl1pPr marL="0" marR="0" indent="0" algn="l" defTabSz="914400" rtl="0" latinLnBrk="0">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rtl="0" hangingPunct="1"/>
            <a:r>
              <a:rPr lang="de-DE" sz="3400">
                <a:solidFill>
                  <a:srgbClr val="25243D"/>
                </a:solidFill>
              </a:rPr>
              <a:t>Lernziele</a:t>
            </a:r>
            <a:endParaRPr lang="en-GB" sz="3400" dirty="0">
              <a:solidFill>
                <a:srgbClr val="25243D"/>
              </a:solidFill>
            </a:endParaRPr>
          </a:p>
        </p:txBody>
      </p:sp>
      <p:sp>
        <p:nvSpPr>
          <p:cNvPr id="21" name="Rounded Rectangle 20">
            <a:extLst>
              <a:ext uri="{FF2B5EF4-FFF2-40B4-BE49-F238E27FC236}">
                <a16:creationId xmlns:a16="http://schemas.microsoft.com/office/drawing/2014/main" id="{0E9B0E3B-FC52-2447-82A5-92AEE912405E}"/>
              </a:ext>
            </a:extLst>
          </p:cNvPr>
          <p:cNvSpPr/>
          <p:nvPr/>
        </p:nvSpPr>
        <p:spPr>
          <a:xfrm>
            <a:off x="457013" y="5353686"/>
            <a:ext cx="1450029" cy="484269"/>
          </a:xfrm>
          <a:prstGeom prst="roundRect">
            <a:avLst/>
          </a:prstGeom>
          <a:solidFill>
            <a:srgbClr val="E04F47"/>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de-DE" sz="1100" b="1" dirty="0">
                <a:solidFill>
                  <a:srgbClr val="1A1A1A"/>
                </a:solidFill>
                <a:latin typeface="Century Gothic Bold"/>
              </a:rPr>
              <a:t>Fortgeschritten</a:t>
            </a:r>
          </a:p>
        </p:txBody>
      </p:sp>
    </p:spTree>
    <p:extLst>
      <p:ext uri="{BB962C8B-B14F-4D97-AF65-F5344CB8AC3E}">
        <p14:creationId xmlns:p14="http://schemas.microsoft.com/office/powerpoint/2010/main" val="2141043431"/>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p:txBody>
          <a:bodyPr rtlCol="0"/>
          <a:lstStyle/>
          <a:p>
            <a:pPr rtl="0"/>
            <a:r>
              <a:rPr lang="de-DE">
                <a:solidFill>
                  <a:srgbClr val="25243D"/>
                </a:solidFill>
                <a:cs typeface="Arial" charset="0"/>
              </a:rPr>
              <a:t>Lektion 3: Was isst ein Arktisforscher?</a:t>
            </a:r>
          </a:p>
        </p:txBody>
      </p:sp>
      <p:sp>
        <p:nvSpPr>
          <p:cNvPr id="12" name="Rounded Rectangular Callout 11">
            <a:extLst>
              <a:ext uri="{FF2B5EF4-FFF2-40B4-BE49-F238E27FC236}">
                <a16:creationId xmlns:a16="http://schemas.microsoft.com/office/drawing/2014/main" id="{BD8DB819-57CE-F740-A653-3BA6B01A5352}"/>
              </a:ext>
            </a:extLst>
          </p:cNvPr>
          <p:cNvSpPr/>
          <p:nvPr/>
        </p:nvSpPr>
        <p:spPr>
          <a:xfrm>
            <a:off x="531901" y="2637086"/>
            <a:ext cx="2873176" cy="864096"/>
          </a:xfrm>
          <a:prstGeom prst="wedgeRoundRectCallout">
            <a:avLst>
              <a:gd name="adj1" fmla="val -3696"/>
              <a:gd name="adj2" fmla="val 78780"/>
              <a:gd name="adj3" fmla="val 16667"/>
            </a:avLst>
          </a:prstGeom>
          <a:solidFill>
            <a:srgbClr val="39D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de-DE" sz="1800" b="1">
                <a:solidFill>
                  <a:srgbClr val="25243D"/>
                </a:solidFill>
                <a:latin typeface="Century Gothic Bold"/>
              </a:rPr>
              <a:t>Geschmack</a:t>
            </a:r>
          </a:p>
        </p:txBody>
      </p:sp>
      <p:sp>
        <p:nvSpPr>
          <p:cNvPr id="13" name="Rounded Rectangular Callout 12">
            <a:extLst>
              <a:ext uri="{FF2B5EF4-FFF2-40B4-BE49-F238E27FC236}">
                <a16:creationId xmlns:a16="http://schemas.microsoft.com/office/drawing/2014/main" id="{093D449C-005D-E74E-8AA5-6B18C41DFD8F}"/>
              </a:ext>
            </a:extLst>
          </p:cNvPr>
          <p:cNvSpPr/>
          <p:nvPr/>
        </p:nvSpPr>
        <p:spPr>
          <a:xfrm>
            <a:off x="5173703" y="3210379"/>
            <a:ext cx="2873176" cy="864096"/>
          </a:xfrm>
          <a:prstGeom prst="wedgeRoundRectCallout">
            <a:avLst>
              <a:gd name="adj1" fmla="val 2017"/>
              <a:gd name="adj2" fmla="val 73353"/>
              <a:gd name="adj3" fmla="val 16667"/>
            </a:avLst>
          </a:prstGeom>
          <a:solidFill>
            <a:srgbClr val="39D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de-DE" sz="1800" b="1">
                <a:solidFill>
                  <a:srgbClr val="25243D"/>
                </a:solidFill>
                <a:latin typeface="Century Gothic Bold"/>
              </a:rPr>
              <a:t>Gewicht</a:t>
            </a:r>
          </a:p>
        </p:txBody>
      </p:sp>
      <p:sp>
        <p:nvSpPr>
          <p:cNvPr id="14" name="Rounded Rectangular Callout 13">
            <a:extLst>
              <a:ext uri="{FF2B5EF4-FFF2-40B4-BE49-F238E27FC236}">
                <a16:creationId xmlns:a16="http://schemas.microsoft.com/office/drawing/2014/main" id="{32544A53-E7C8-2C4E-8F92-1DCEADF79604}"/>
              </a:ext>
            </a:extLst>
          </p:cNvPr>
          <p:cNvSpPr/>
          <p:nvPr/>
        </p:nvSpPr>
        <p:spPr>
          <a:xfrm>
            <a:off x="5725869" y="4457915"/>
            <a:ext cx="2873176" cy="864096"/>
          </a:xfrm>
          <a:prstGeom prst="wedgeRoundRectCallout">
            <a:avLst>
              <a:gd name="adj1" fmla="val -3696"/>
              <a:gd name="adj2" fmla="val 78780"/>
              <a:gd name="adj3" fmla="val 16667"/>
            </a:avLst>
          </a:prstGeom>
          <a:solidFill>
            <a:srgbClr val="39D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de-DE" sz="1800" b="1">
                <a:solidFill>
                  <a:srgbClr val="25243D"/>
                </a:solidFill>
                <a:latin typeface="Century Gothic Bold"/>
              </a:rPr>
              <a:t>Einfach zu kochen</a:t>
            </a:r>
          </a:p>
        </p:txBody>
      </p:sp>
      <p:sp>
        <p:nvSpPr>
          <p:cNvPr id="15" name="Rounded Rectangular Callout 14">
            <a:extLst>
              <a:ext uri="{FF2B5EF4-FFF2-40B4-BE49-F238E27FC236}">
                <a16:creationId xmlns:a16="http://schemas.microsoft.com/office/drawing/2014/main" id="{4EA2CC81-950B-E940-B278-C6E7F7C7AD3C}"/>
              </a:ext>
            </a:extLst>
          </p:cNvPr>
          <p:cNvSpPr/>
          <p:nvPr/>
        </p:nvSpPr>
        <p:spPr>
          <a:xfrm>
            <a:off x="2701294" y="4889963"/>
            <a:ext cx="2873176" cy="864096"/>
          </a:xfrm>
          <a:prstGeom prst="wedgeRoundRectCallout">
            <a:avLst>
              <a:gd name="adj1" fmla="val 2424"/>
              <a:gd name="adj2" fmla="val 80137"/>
              <a:gd name="adj3" fmla="val 16667"/>
            </a:avLst>
          </a:prstGeom>
          <a:solidFill>
            <a:srgbClr val="39D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de-DE" sz="1800" b="1">
                <a:solidFill>
                  <a:srgbClr val="25243D"/>
                </a:solidFill>
                <a:latin typeface="Century Gothic Bold"/>
              </a:rPr>
              <a:t>Ausgewogene Ernährung</a:t>
            </a:r>
          </a:p>
        </p:txBody>
      </p:sp>
      <p:sp>
        <p:nvSpPr>
          <p:cNvPr id="16" name="Rounded Rectangular Callout 15">
            <a:extLst>
              <a:ext uri="{FF2B5EF4-FFF2-40B4-BE49-F238E27FC236}">
                <a16:creationId xmlns:a16="http://schemas.microsoft.com/office/drawing/2014/main" id="{860ABA6F-F3AB-C044-93BE-DDE3D905BA7B}"/>
              </a:ext>
            </a:extLst>
          </p:cNvPr>
          <p:cNvSpPr/>
          <p:nvPr/>
        </p:nvSpPr>
        <p:spPr>
          <a:xfrm>
            <a:off x="2153833" y="3642427"/>
            <a:ext cx="2873176" cy="864096"/>
          </a:xfrm>
          <a:prstGeom prst="wedgeRoundRectCallout">
            <a:avLst>
              <a:gd name="adj1" fmla="val -3696"/>
              <a:gd name="adj2" fmla="val 78780"/>
              <a:gd name="adj3" fmla="val 16667"/>
            </a:avLst>
          </a:prstGeom>
          <a:solidFill>
            <a:srgbClr val="39D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de-DE" sz="1800" b="1">
                <a:solidFill>
                  <a:srgbClr val="25243D"/>
                </a:solidFill>
                <a:latin typeface="Century Gothic Bold"/>
              </a:rPr>
              <a:t>Energie</a:t>
            </a:r>
          </a:p>
        </p:txBody>
      </p:sp>
      <p:sp>
        <p:nvSpPr>
          <p:cNvPr id="21" name="Rounded Rectangular Callout 20">
            <a:extLst>
              <a:ext uri="{FF2B5EF4-FFF2-40B4-BE49-F238E27FC236}">
                <a16:creationId xmlns:a16="http://schemas.microsoft.com/office/drawing/2014/main" id="{41C4BB8A-1EDD-0E42-88C8-A773E5F12256}"/>
              </a:ext>
            </a:extLst>
          </p:cNvPr>
          <p:cNvSpPr/>
          <p:nvPr/>
        </p:nvSpPr>
        <p:spPr>
          <a:xfrm>
            <a:off x="3576195" y="2205038"/>
            <a:ext cx="2873176" cy="864096"/>
          </a:xfrm>
          <a:prstGeom prst="wedgeRoundRectCallout">
            <a:avLst>
              <a:gd name="adj1" fmla="val -3696"/>
              <a:gd name="adj2" fmla="val 78780"/>
              <a:gd name="adj3" fmla="val 16667"/>
            </a:avLst>
          </a:prstGeom>
          <a:solidFill>
            <a:srgbClr val="39D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de-DE" sz="1800" b="1">
                <a:solidFill>
                  <a:srgbClr val="25243D"/>
                </a:solidFill>
                <a:latin typeface="Century Gothic Bold"/>
              </a:rPr>
              <a:t>Lagerung</a:t>
            </a:r>
          </a:p>
        </p:txBody>
      </p:sp>
      <p:sp>
        <p:nvSpPr>
          <p:cNvPr id="22" name="Title 1">
            <a:extLst>
              <a:ext uri="{FF2B5EF4-FFF2-40B4-BE49-F238E27FC236}">
                <a16:creationId xmlns:a16="http://schemas.microsoft.com/office/drawing/2014/main" id="{A021193C-4845-D04B-9C9B-4CB9A68A7BD2}"/>
              </a:ext>
            </a:extLst>
          </p:cNvPr>
          <p:cNvSpPr txBox="1">
            <a:spLocks/>
          </p:cNvSpPr>
          <p:nvPr/>
        </p:nvSpPr>
        <p:spPr>
          <a:xfrm>
            <a:off x="448661" y="1365244"/>
            <a:ext cx="8247576" cy="551788"/>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ctr"/>
          <a:lstStyle>
            <a:lvl1pPr marL="0" marR="0" indent="0" algn="r" defTabSz="914400" rtl="0" latinLnBrk="0">
              <a:lnSpc>
                <a:spcPct val="90000"/>
              </a:lnSpc>
              <a:spcBef>
                <a:spcPts val="0"/>
              </a:spcBef>
              <a:spcAft>
                <a:spcPts val="0"/>
              </a:spcAft>
              <a:buClrTx/>
              <a:buSzTx/>
              <a:buFontTx/>
              <a:buNone/>
              <a:tabLst/>
              <a:defRPr sz="10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algn="l" rtl="0" hangingPunct="1"/>
            <a:r>
              <a:rPr lang="de-DE" sz="3400"/>
              <a:t>Dinge, die du berücksichtigen musst</a:t>
            </a:r>
          </a:p>
        </p:txBody>
      </p:sp>
    </p:spTree>
    <p:extLst>
      <p:ext uri="{BB962C8B-B14F-4D97-AF65-F5344CB8AC3E}">
        <p14:creationId xmlns:p14="http://schemas.microsoft.com/office/powerpoint/2010/main" val="4082144715"/>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F610-D52C-E249-9507-CD554BDCA0B6}"/>
              </a:ext>
            </a:extLst>
          </p:cNvPr>
          <p:cNvSpPr>
            <a:spLocks noGrp="1"/>
          </p:cNvSpPr>
          <p:nvPr>
            <p:ph type="title"/>
          </p:nvPr>
        </p:nvSpPr>
        <p:spPr/>
        <p:txBody>
          <a:bodyPr rtlCol="0"/>
          <a:lstStyle/>
          <a:p>
            <a:pPr rtl="0"/>
            <a:r>
              <a:rPr lang="de-DE">
                <a:solidFill>
                  <a:schemeClr val="tx1"/>
                </a:solidFill>
                <a:cs typeface="Arial" charset="0"/>
              </a:rPr>
              <a:t>Lektion 3: Was isst ein Arktisforscher?</a:t>
            </a:r>
          </a:p>
        </p:txBody>
      </p:sp>
      <p:graphicFrame>
        <p:nvGraphicFramePr>
          <p:cNvPr id="5" name="Group 236">
            <a:extLst>
              <a:ext uri="{FF2B5EF4-FFF2-40B4-BE49-F238E27FC236}">
                <a16:creationId xmlns:a16="http://schemas.microsoft.com/office/drawing/2014/main" id="{C3C9EE3D-A8DC-F74A-A837-3E14535A1B94}"/>
              </a:ext>
            </a:extLst>
          </p:cNvPr>
          <p:cNvGraphicFramePr>
            <a:graphicFrameLocks noGrp="1"/>
          </p:cNvGraphicFramePr>
          <p:nvPr>
            <p:extLst>
              <p:ext uri="{D42A27DB-BD31-4B8C-83A1-F6EECF244321}">
                <p14:modId xmlns:p14="http://schemas.microsoft.com/office/powerpoint/2010/main" val="3893884498"/>
              </p:ext>
            </p:extLst>
          </p:nvPr>
        </p:nvGraphicFramePr>
        <p:xfrm>
          <a:off x="2324986" y="2116174"/>
          <a:ext cx="6352832" cy="7132320"/>
        </p:xfrm>
        <a:graphic>
          <a:graphicData uri="http://schemas.openxmlformats.org/drawingml/2006/table">
            <a:tbl>
              <a:tblPr/>
              <a:tblGrid>
                <a:gridCol w="6352832">
                  <a:extLst>
                    <a:ext uri="{9D8B030D-6E8A-4147-A177-3AD203B41FA5}">
                      <a16:colId xmlns:a16="http://schemas.microsoft.com/office/drawing/2014/main" val="20000"/>
                    </a:ext>
                  </a:extLst>
                </a:gridCol>
              </a:tblGrid>
              <a:tr h="883920">
                <a:tc>
                  <a:txBody>
                    <a:bodyPr/>
                    <a:lstStyle/>
                    <a:p>
                      <a:pPr marL="342900" indent="-342900" algn="l" rtl="0">
                        <a:spcAft>
                          <a:spcPts val="0"/>
                        </a:spcAft>
                        <a:buFont typeface="Sassoon San Slope" panose="02000506030000090004" pitchFamily="2" charset="0"/>
                        <a:buChar char="-"/>
                      </a:pPr>
                      <a:r>
                        <a:rPr lang="de-DE" sz="1700" b="1" i="0" dirty="0">
                          <a:solidFill>
                            <a:srgbClr val="FFFFFF"/>
                          </a:solidFill>
                          <a:effectLst/>
                          <a:latin typeface="Century Gothic Bold"/>
                          <a:ea typeface="Calibri" panose="020F0502020204030204" pitchFamily="34" charset="0"/>
                          <a:cs typeface="Times New Roman" panose="02020603050405020304" pitchFamily="18" charset="0"/>
                        </a:rPr>
                        <a:t>Nenne drei grundlegende Dinge, die Menschen überall zum Überleben benötigen.</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566160">
                <a:tc>
                  <a:txBody>
                    <a:bodyPr/>
                    <a:lstStyle/>
                    <a:p>
                      <a:pPr marL="342900" indent="-342900" algn="l" rtl="0">
                        <a:spcAft>
                          <a:spcPts val="0"/>
                        </a:spcAft>
                        <a:buFont typeface="Sassoon San Slope" panose="02000506030000090004" pitchFamily="2" charset="0"/>
                        <a:buChar char="-"/>
                      </a:pPr>
                      <a:r>
                        <a:rPr lang="de-DE" sz="1700" b="1" i="0" dirty="0">
                          <a:solidFill>
                            <a:srgbClr val="FFFFFF"/>
                          </a:solidFill>
                          <a:effectLst/>
                          <a:latin typeface="Century Gothic Bold"/>
                          <a:ea typeface="Calibri" panose="020F0502020204030204" pitchFamily="34" charset="0"/>
                          <a:cs typeface="Times New Roman" panose="02020603050405020304" pitchFamily="18" charset="0"/>
                        </a:rPr>
                        <a:t>Verknüpfe Kalorien mit der Energie in Lebensmitteln.</a:t>
                      </a:r>
                    </a:p>
                    <a:p>
                      <a:pPr marL="342900" indent="-342900" algn="l" rtl="0">
                        <a:spcAft>
                          <a:spcPts val="0"/>
                        </a:spcAft>
                        <a:buFont typeface="Sassoon San Slope" panose="02000506030000090004" pitchFamily="2" charset="0"/>
                        <a:buChar char="-"/>
                      </a:pPr>
                      <a:endParaRPr lang="en-GB" sz="1700" b="1" i="0" dirty="0">
                        <a:solidFill>
                          <a:srgbClr val="FFFFFF"/>
                        </a:solidFill>
                        <a:effectLst/>
                        <a:latin typeface="Century Gothic Bold"/>
                        <a:ea typeface="Calibri" panose="020F0502020204030204" pitchFamily="34" charset="0"/>
                        <a:cs typeface="Times New Roman" panose="02020603050405020304" pitchFamily="18" charset="0"/>
                      </a:endParaRPr>
                    </a:p>
                    <a:p>
                      <a:pPr marL="342900" indent="-342900" algn="l" rtl="0">
                        <a:spcAft>
                          <a:spcPts val="0"/>
                        </a:spcAft>
                        <a:buFont typeface="Sassoon San Slope" panose="02000506030000090004" pitchFamily="2" charset="0"/>
                        <a:buChar char="-"/>
                      </a:pPr>
                      <a:r>
                        <a:rPr lang="de-DE" sz="1700" b="1" i="0" dirty="0">
                          <a:solidFill>
                            <a:srgbClr val="FFFFFF"/>
                          </a:solidFill>
                          <a:effectLst/>
                          <a:latin typeface="Century Gothic Bold"/>
                          <a:ea typeface="Calibri" panose="020F0502020204030204" pitchFamily="34" charset="0"/>
                          <a:cs typeface="Times New Roman" panose="02020603050405020304" pitchFamily="18" charset="0"/>
                        </a:rPr>
                        <a:t>Benutze die Schlüsselbegriffe richtig.</a:t>
                      </a:r>
                    </a:p>
                    <a:p>
                      <a:pPr marL="342900" indent="-342900" algn="l" rtl="0">
                        <a:spcAft>
                          <a:spcPts val="0"/>
                        </a:spcAft>
                        <a:buFont typeface="Sassoon San Slope" panose="02000506030000090004" pitchFamily="2" charset="0"/>
                        <a:buChar char="-"/>
                      </a:pPr>
                      <a:r>
                        <a:rPr lang="de-DE" sz="1700" b="1" i="0" dirty="0">
                          <a:solidFill>
                            <a:srgbClr val="FFFFFF"/>
                          </a:solidFill>
                          <a:effectLst/>
                          <a:latin typeface="Century Gothic Bold"/>
                          <a:ea typeface="Calibri" panose="020F0502020204030204" pitchFamily="34" charset="0"/>
                          <a:cs typeface="Times New Roman" panose="02020603050405020304" pitchFamily="18" charset="0"/>
                        </a:rPr>
                        <a:t>Entwickle eine Ernährungsweise für einen Polarforscher.</a:t>
                      </a:r>
                    </a:p>
                    <a:p>
                      <a:pPr marL="342900" indent="-342900" algn="l" rtl="0">
                        <a:spcAft>
                          <a:spcPts val="0"/>
                        </a:spcAft>
                        <a:buFont typeface="Sassoon San Slope" panose="02000506030000090004" pitchFamily="2" charset="0"/>
                        <a:buChar char="-"/>
                      </a:pPr>
                      <a:endParaRPr lang="en-GB" sz="1700" b="1" i="0" dirty="0">
                        <a:solidFill>
                          <a:srgbClr val="FFFFFF"/>
                        </a:solidFill>
                        <a:effectLst/>
                        <a:latin typeface="Century Gothic Bold"/>
                        <a:ea typeface="Calibri" panose="020F0502020204030204" pitchFamily="34" charset="0"/>
                        <a:cs typeface="Times New Roman" panose="02020603050405020304" pitchFamily="18" charset="0"/>
                      </a:endParaRPr>
                    </a:p>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tabLst/>
                        <a:defRPr/>
                      </a:pPr>
                      <a:r>
                        <a:rPr lang="de-DE" sz="1700" b="1" i="0" dirty="0">
                          <a:solidFill>
                            <a:srgbClr val="FFFFFF"/>
                          </a:solidFill>
                          <a:effectLst/>
                          <a:latin typeface="Century Gothic Bold"/>
                          <a:ea typeface="Calibri" panose="020F0502020204030204" pitchFamily="34" charset="0"/>
                          <a:cs typeface="Times New Roman" panose="02020603050405020304" pitchFamily="18" charset="0"/>
                        </a:rPr>
                        <a:t>Erkläre die Unterschiede zwischen deiner Ernährungsweise und der Ernährungsweise eines Polarforschers.</a:t>
                      </a:r>
                    </a:p>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tabLst/>
                        <a:defRPr/>
                      </a:pPr>
                      <a:endParaRPr lang="en-GB" sz="1700" b="1" i="0" dirty="0">
                        <a:solidFill>
                          <a:srgbClr val="FFFFFF"/>
                        </a:solidFill>
                        <a:effectLst/>
                        <a:latin typeface="Century Gothic Bold"/>
                        <a:ea typeface="Calibri" panose="020F0502020204030204" pitchFamily="34" charset="0"/>
                        <a:cs typeface="Times New Roman" panose="02020603050405020304" pitchFamily="18" charset="0"/>
                      </a:endParaRPr>
                    </a:p>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tabLst/>
                        <a:defRPr/>
                      </a:pPr>
                      <a:r>
                        <a:rPr lang="de-DE" sz="1700" b="1" i="0" dirty="0">
                          <a:solidFill>
                            <a:srgbClr val="FFFFFF"/>
                          </a:solidFill>
                          <a:effectLst/>
                          <a:latin typeface="Century Gothic Bold"/>
                          <a:ea typeface="Calibri" panose="020F0502020204030204" pitchFamily="34" charset="0"/>
                          <a:cs typeface="Times New Roman" panose="02020603050405020304" pitchFamily="18" charset="0"/>
                        </a:rPr>
                        <a:t>Beschreibe die Rolle von Kohlenhydraten, Fett und Protein im Körper.</a:t>
                      </a:r>
                    </a:p>
                    <a:p>
                      <a:pPr marL="342900" marR="0" lvl="0" indent="-342900" algn="l" defTabSz="457200" rtl="0" eaLnBrk="1" fontAlgn="auto" latinLnBrk="0" hangingPunct="1">
                        <a:lnSpc>
                          <a:spcPct val="100000"/>
                        </a:lnSpc>
                        <a:spcBef>
                          <a:spcPts val="0"/>
                        </a:spcBef>
                        <a:spcAft>
                          <a:spcPts val="0"/>
                        </a:spcAft>
                        <a:buClrTx/>
                        <a:buSzTx/>
                        <a:buFont typeface="Sassoon San Slope" panose="02000506030000090004" pitchFamily="2" charset="0"/>
                        <a:buChar char="-"/>
                        <a:tabLst/>
                        <a:defRPr/>
                      </a:pPr>
                      <a:endParaRPr lang="en-GB" sz="1700" b="1" i="0" dirty="0">
                        <a:solidFill>
                          <a:srgbClr val="FFFFFF"/>
                        </a:solidFill>
                        <a:effectLst/>
                        <a:latin typeface="Century Gothic Bold"/>
                        <a:ea typeface="Calibri" panose="020F0502020204030204" pitchFamily="34" charset="0"/>
                        <a:cs typeface="Times New Roman" panose="02020603050405020304" pitchFamily="18" charset="0"/>
                      </a:endParaRPr>
                    </a:p>
                    <a:p>
                      <a:pPr marL="342900" indent="-342900" algn="l" rtl="0">
                        <a:spcAft>
                          <a:spcPts val="0"/>
                        </a:spcAft>
                        <a:buFont typeface="Sassoon San Slope" panose="02000506030000090004" pitchFamily="2" charset="0"/>
                        <a:buChar char="-"/>
                      </a:pPr>
                      <a:endParaRPr lang="en-GB" sz="1700" b="1" i="0" dirty="0">
                        <a:solidFill>
                          <a:srgbClr val="FFFFFF"/>
                        </a:solidFill>
                        <a:effectLst/>
                        <a:latin typeface="Century Gothic Bold"/>
                        <a:ea typeface="Calibri" panose="020F0502020204030204" pitchFamily="34" charset="0"/>
                        <a:cs typeface="Times New Roman" panose="02020603050405020304" pitchFamily="18" charset="0"/>
                      </a:endParaRPr>
                    </a:p>
                    <a:p>
                      <a:pPr marL="342900" indent="-342900" algn="l" rtl="0">
                        <a:spcAft>
                          <a:spcPts val="0"/>
                        </a:spcAft>
                        <a:buFont typeface="Sassoon San Slope" panose="02000506030000090004" pitchFamily="2" charset="0"/>
                        <a:buChar char="-"/>
                      </a:pPr>
                      <a:endParaRPr lang="en-GB" sz="1700" b="1" i="0" dirty="0">
                        <a:solidFill>
                          <a:srgbClr val="FFFFFF"/>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371600">
                <a:tc>
                  <a:txBody>
                    <a:bodyPr/>
                    <a:lstStyle/>
                    <a:p>
                      <a:pPr marL="342900" indent="-342900" algn="l" rtl="0">
                        <a:spcAft>
                          <a:spcPts val="0"/>
                        </a:spcAft>
                        <a:buFont typeface="Sassoon San Slope" panose="02000506030000090004" pitchFamily="2" charset="0"/>
                        <a:buChar char="-"/>
                      </a:pPr>
                      <a:endParaRPr lang="en-GB" sz="1700" b="1" i="0" dirty="0">
                        <a:solidFill>
                          <a:srgbClr val="FFFFFF"/>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18160">
                <a:tc>
                  <a:txBody>
                    <a:bodyPr/>
                    <a:lstStyle/>
                    <a:p>
                      <a:pPr marL="342900" indent="-342900" algn="l" rtl="0">
                        <a:spcAft>
                          <a:spcPts val="0"/>
                        </a:spcAft>
                        <a:buFont typeface="Sassoon San Slope" panose="02000506030000090004" pitchFamily="2" charset="0"/>
                        <a:buChar char="-"/>
                      </a:pPr>
                      <a:endParaRPr lang="en-GB" sz="1700" b="1" i="0" dirty="0">
                        <a:solidFill>
                          <a:srgbClr val="FFFFFF"/>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31520">
                <a:tc>
                  <a:txBody>
                    <a:bodyPr/>
                    <a:lstStyle/>
                    <a:p>
                      <a:pPr marL="342900" indent="-342900" algn="l" rtl="0">
                        <a:spcAft>
                          <a:spcPts val="0"/>
                        </a:spcAft>
                        <a:buFont typeface="Sassoon San Slope" panose="02000506030000090004" pitchFamily="2" charset="0"/>
                        <a:buChar char="-"/>
                      </a:pPr>
                      <a:endParaRPr lang="en-GB" sz="1700" b="1" i="0" dirty="0">
                        <a:solidFill>
                          <a:srgbClr val="FFFFFF"/>
                        </a:solidFill>
                        <a:effectLst/>
                        <a:latin typeface="Century Gothic Bold"/>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6" name="Rounded Rectangle 5">
            <a:extLst>
              <a:ext uri="{FF2B5EF4-FFF2-40B4-BE49-F238E27FC236}">
                <a16:creationId xmlns:a16="http://schemas.microsoft.com/office/drawing/2014/main" id="{D7D9401C-3025-064F-8FC3-704A3434409F}"/>
              </a:ext>
            </a:extLst>
          </p:cNvPr>
          <p:cNvSpPr/>
          <p:nvPr/>
        </p:nvSpPr>
        <p:spPr>
          <a:xfrm>
            <a:off x="449263" y="2222500"/>
            <a:ext cx="1450028" cy="484269"/>
          </a:xfrm>
          <a:prstGeom prst="roundRect">
            <a:avLst/>
          </a:prstGeom>
          <a:solidFill>
            <a:schemeClr val="tx1"/>
          </a:solidFill>
          <a:ln w="38100">
            <a:solidFill>
              <a:srgbClr val="25243D"/>
            </a:solidFill>
          </a:ln>
        </p:spPr>
        <p:style>
          <a:lnRef idx="1">
            <a:schemeClr val="accent1"/>
          </a:lnRef>
          <a:fillRef idx="3">
            <a:schemeClr val="accent1"/>
          </a:fillRef>
          <a:effectRef idx="2">
            <a:schemeClr val="accent1"/>
          </a:effectRef>
          <a:fontRef idx="minor">
            <a:schemeClr val="lt1"/>
          </a:fontRef>
        </p:style>
        <p:txBody>
          <a:bodyPr bIns="0" rtlCol="0" anchor="ctr"/>
          <a:lstStyle/>
          <a:p>
            <a:pPr algn="ctr" rtl="0">
              <a:lnSpc>
                <a:spcPct val="80000"/>
              </a:lnSpc>
            </a:pPr>
            <a:r>
              <a:rPr lang="de-DE" sz="1100" b="1" dirty="0">
                <a:solidFill>
                  <a:srgbClr val="1A1A1A"/>
                </a:solidFill>
                <a:latin typeface="Century Gothic Bold"/>
              </a:rPr>
              <a:t>Grundlagen</a:t>
            </a:r>
          </a:p>
        </p:txBody>
      </p:sp>
      <p:sp>
        <p:nvSpPr>
          <p:cNvPr id="7" name="Rounded Rectangle 6">
            <a:extLst>
              <a:ext uri="{FF2B5EF4-FFF2-40B4-BE49-F238E27FC236}">
                <a16:creationId xmlns:a16="http://schemas.microsoft.com/office/drawing/2014/main" id="{C67E420C-F850-B241-A114-6E12BB571D63}"/>
              </a:ext>
            </a:extLst>
          </p:cNvPr>
          <p:cNvSpPr/>
          <p:nvPr/>
        </p:nvSpPr>
        <p:spPr>
          <a:xfrm>
            <a:off x="449263" y="3086136"/>
            <a:ext cx="1441450" cy="484269"/>
          </a:xfrm>
          <a:prstGeom prst="roundRect">
            <a:avLst/>
          </a:prstGeom>
          <a:solidFill>
            <a:srgbClr val="FACA56"/>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de-DE" sz="1100" b="1" dirty="0">
                <a:solidFill>
                  <a:srgbClr val="1A1A1A"/>
                </a:solidFill>
                <a:latin typeface="Century Gothic Bold"/>
              </a:rPr>
              <a:t>Entwicklungsstufe</a:t>
            </a:r>
          </a:p>
        </p:txBody>
      </p:sp>
      <p:sp>
        <p:nvSpPr>
          <p:cNvPr id="8" name="Rounded Rectangle 7">
            <a:extLst>
              <a:ext uri="{FF2B5EF4-FFF2-40B4-BE49-F238E27FC236}">
                <a16:creationId xmlns:a16="http://schemas.microsoft.com/office/drawing/2014/main" id="{8B9BC4C8-15EB-F64E-AF69-C5C50CF2EC83}"/>
              </a:ext>
            </a:extLst>
          </p:cNvPr>
          <p:cNvSpPr/>
          <p:nvPr/>
        </p:nvSpPr>
        <p:spPr>
          <a:xfrm>
            <a:off x="466182" y="3691731"/>
            <a:ext cx="1450028" cy="484269"/>
          </a:xfrm>
          <a:prstGeom prst="roundRect">
            <a:avLst/>
          </a:prstGeom>
          <a:solidFill>
            <a:srgbClr val="80C7BD"/>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de-DE" sz="1100" b="1" dirty="0">
                <a:solidFill>
                  <a:srgbClr val="1A1A1A"/>
                </a:solidFill>
                <a:latin typeface="Century Gothic Bold"/>
              </a:rPr>
              <a:t>Kompetent</a:t>
            </a:r>
          </a:p>
        </p:txBody>
      </p:sp>
      <p:sp>
        <p:nvSpPr>
          <p:cNvPr id="10" name="Rounded Rectangle 9">
            <a:extLst>
              <a:ext uri="{FF2B5EF4-FFF2-40B4-BE49-F238E27FC236}">
                <a16:creationId xmlns:a16="http://schemas.microsoft.com/office/drawing/2014/main" id="{DBEDC812-300B-B448-9CE8-AC0F99F72132}"/>
              </a:ext>
            </a:extLst>
          </p:cNvPr>
          <p:cNvSpPr/>
          <p:nvPr/>
        </p:nvSpPr>
        <p:spPr>
          <a:xfrm>
            <a:off x="449263" y="4522708"/>
            <a:ext cx="1450029" cy="484269"/>
          </a:xfrm>
          <a:prstGeom prst="roundRect">
            <a:avLst/>
          </a:prstGeom>
          <a:solidFill>
            <a:srgbClr val="6B3973"/>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de-DE" sz="1100" b="1" dirty="0">
                <a:solidFill>
                  <a:schemeClr val="bg1"/>
                </a:solidFill>
                <a:latin typeface="Century Gothic Bold"/>
              </a:rPr>
              <a:t>Experte</a:t>
            </a:r>
          </a:p>
        </p:txBody>
      </p:sp>
      <p:sp>
        <p:nvSpPr>
          <p:cNvPr id="11" name="Title 6">
            <a:extLst>
              <a:ext uri="{FF2B5EF4-FFF2-40B4-BE49-F238E27FC236}">
                <a16:creationId xmlns:a16="http://schemas.microsoft.com/office/drawing/2014/main" id="{21548232-9611-F540-B4C1-8CA25E523333}"/>
              </a:ext>
            </a:extLst>
          </p:cNvPr>
          <p:cNvSpPr txBox="1">
            <a:spLocks/>
          </p:cNvSpPr>
          <p:nvPr/>
        </p:nvSpPr>
        <p:spPr>
          <a:xfrm>
            <a:off x="393403" y="1358900"/>
            <a:ext cx="7262019" cy="516732"/>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ctr"/>
          <a:lstStyle>
            <a:lvl1pPr marL="0" marR="0" indent="0" algn="l" defTabSz="914400" rtl="0" latinLnBrk="0">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rtl="0" hangingPunct="1"/>
            <a:r>
              <a:rPr lang="de-DE" sz="3400">
                <a:solidFill>
                  <a:srgbClr val="FFFFFF"/>
                </a:solidFill>
              </a:rPr>
              <a:t>Abschließender Lernpunkt</a:t>
            </a:r>
            <a:endParaRPr lang="en-GB" sz="3400" dirty="0">
              <a:solidFill>
                <a:srgbClr val="FFFFFF"/>
              </a:solidFill>
            </a:endParaRPr>
          </a:p>
        </p:txBody>
      </p:sp>
      <p:sp>
        <p:nvSpPr>
          <p:cNvPr id="13" name="Rounded Rectangle 12">
            <a:extLst>
              <a:ext uri="{FF2B5EF4-FFF2-40B4-BE49-F238E27FC236}">
                <a16:creationId xmlns:a16="http://schemas.microsoft.com/office/drawing/2014/main" id="{EC1E2948-7F9D-EB4D-9D7D-87195A149C2A}"/>
              </a:ext>
            </a:extLst>
          </p:cNvPr>
          <p:cNvSpPr/>
          <p:nvPr/>
        </p:nvSpPr>
        <p:spPr>
          <a:xfrm>
            <a:off x="457013" y="5353686"/>
            <a:ext cx="1450029" cy="484269"/>
          </a:xfrm>
          <a:prstGeom prst="roundRect">
            <a:avLst/>
          </a:prstGeom>
          <a:solidFill>
            <a:srgbClr val="E04F47"/>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de-DE" sz="1100" b="1" dirty="0">
                <a:solidFill>
                  <a:srgbClr val="1A1A1A"/>
                </a:solidFill>
                <a:latin typeface="Century Gothic Bold"/>
              </a:rPr>
              <a:t>Fortgeschritten</a:t>
            </a:r>
          </a:p>
        </p:txBody>
      </p:sp>
    </p:spTree>
    <p:extLst>
      <p:ext uri="{BB962C8B-B14F-4D97-AF65-F5344CB8AC3E}">
        <p14:creationId xmlns:p14="http://schemas.microsoft.com/office/powerpoint/2010/main" val="1001703941"/>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p:txBody>
          <a:bodyPr rtlCol="0"/>
          <a:lstStyle/>
          <a:p>
            <a:pPr rtl="0"/>
            <a:r>
              <a:rPr lang="de-DE">
                <a:solidFill>
                  <a:srgbClr val="25243D"/>
                </a:solidFill>
                <a:cs typeface="Arial" charset="0"/>
              </a:rPr>
              <a:t>Lektion 3: Was isst ein Arktisforscher?</a:t>
            </a:r>
          </a:p>
        </p:txBody>
      </p:sp>
      <p:sp>
        <p:nvSpPr>
          <p:cNvPr id="6" name="TextBox 5">
            <a:extLst>
              <a:ext uri="{FF2B5EF4-FFF2-40B4-BE49-F238E27FC236}">
                <a16:creationId xmlns:a16="http://schemas.microsoft.com/office/drawing/2014/main" id="{366E13A0-999C-A940-85CA-506E33CCB72C}"/>
              </a:ext>
            </a:extLst>
          </p:cNvPr>
          <p:cNvSpPr txBox="1"/>
          <p:nvPr/>
        </p:nvSpPr>
        <p:spPr>
          <a:xfrm>
            <a:off x="406733" y="2190306"/>
            <a:ext cx="8642350" cy="2031325"/>
          </a:xfrm>
          <a:prstGeom prst="rect">
            <a:avLst/>
          </a:prstGeom>
          <a:noFill/>
        </p:spPr>
        <p:txBody>
          <a:bodyPr wrap="square" rtlCol="0">
            <a:spAutoFit/>
          </a:bodyPr>
          <a:lstStyle/>
          <a:p>
            <a:pPr rtl="0"/>
            <a:r>
              <a:rPr lang="de-DE" sz="1800" b="1">
                <a:solidFill>
                  <a:srgbClr val="25243D"/>
                </a:solidFill>
                <a:latin typeface="Century Gothic Bold"/>
              </a:rPr>
              <a:t>Wie wäre der Unterricht heute anders gewesen, wenn er von einem der folgenden Lehrer gehalten worden wäre:</a:t>
            </a:r>
          </a:p>
          <a:p>
            <a:pPr rtl="0"/>
            <a:endParaRPr lang="en-GB" sz="1800" b="1" dirty="0">
              <a:solidFill>
                <a:srgbClr val="25243D"/>
              </a:solidFill>
              <a:latin typeface="Century Gothic Bold"/>
            </a:endParaRPr>
          </a:p>
          <a:p>
            <a:pPr marL="514350" indent="-514350" rtl="0">
              <a:buAutoNum type="arabicPeriod"/>
            </a:pPr>
            <a:r>
              <a:rPr lang="de-DE" sz="1800" b="1">
                <a:solidFill>
                  <a:srgbClr val="25243D"/>
                </a:solidFill>
                <a:latin typeface="Century Gothic Bold"/>
              </a:rPr>
              <a:t>Einer älteren Person aus deiner Familie?</a:t>
            </a:r>
          </a:p>
          <a:p>
            <a:pPr marL="514350" indent="-514350" rtl="0">
              <a:buAutoNum type="arabicPeriod"/>
            </a:pPr>
            <a:endParaRPr lang="en-GB" sz="1800" b="1" dirty="0">
              <a:solidFill>
                <a:srgbClr val="25243D"/>
              </a:solidFill>
              <a:latin typeface="Century Gothic Bold"/>
            </a:endParaRPr>
          </a:p>
          <a:p>
            <a:pPr marL="514350" indent="-514350" rtl="0">
              <a:buAutoNum type="arabicPeriod"/>
            </a:pPr>
            <a:r>
              <a:rPr lang="de-DE" sz="1800" b="1">
                <a:solidFill>
                  <a:srgbClr val="25243D"/>
                </a:solidFill>
                <a:latin typeface="Century Gothic Bold"/>
              </a:rPr>
              <a:t>Einem Koch?</a:t>
            </a:r>
          </a:p>
          <a:p>
            <a:pPr marL="514350" indent="-514350" rtl="0">
              <a:buAutoNum type="arabicPeriod"/>
            </a:pPr>
            <a:endParaRPr lang="en-GB" sz="1800" b="1" dirty="0">
              <a:solidFill>
                <a:srgbClr val="25243D"/>
              </a:solidFill>
              <a:latin typeface="Century Gothic Bold"/>
            </a:endParaRPr>
          </a:p>
          <a:p>
            <a:pPr marL="514350" indent="-514350" rtl="0">
              <a:buAutoNum type="arabicPeriod"/>
            </a:pPr>
            <a:r>
              <a:rPr lang="de-DE" sz="1800" b="1">
                <a:solidFill>
                  <a:srgbClr val="25243D"/>
                </a:solidFill>
                <a:latin typeface="Century Gothic Bold"/>
              </a:rPr>
              <a:t>Einem Ernährungswissenschaftler?</a:t>
            </a:r>
          </a:p>
        </p:txBody>
      </p:sp>
      <p:sp>
        <p:nvSpPr>
          <p:cNvPr id="7" name="Title 1">
            <a:extLst>
              <a:ext uri="{FF2B5EF4-FFF2-40B4-BE49-F238E27FC236}">
                <a16:creationId xmlns:a16="http://schemas.microsoft.com/office/drawing/2014/main" id="{A8BA65F9-4E57-704F-B4FC-73246782574A}"/>
              </a:ext>
            </a:extLst>
          </p:cNvPr>
          <p:cNvSpPr txBox="1">
            <a:spLocks/>
          </p:cNvSpPr>
          <p:nvPr/>
        </p:nvSpPr>
        <p:spPr>
          <a:xfrm>
            <a:off x="388942" y="1251615"/>
            <a:ext cx="7187610" cy="704776"/>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t"/>
          <a:lstStyle>
            <a:lvl1pPr marL="0" marR="0" indent="0" algn="l" defTabSz="914400" rtl="0" latinLnBrk="0">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rtl="0" hangingPunct="1"/>
            <a:r>
              <a:rPr lang="de-DE">
                <a:solidFill>
                  <a:srgbClr val="25243D"/>
                </a:solidFill>
              </a:rPr>
              <a:t>Abschließender Lernpunkt</a:t>
            </a:r>
            <a:endParaRPr lang="en-GB" dirty="0">
              <a:solidFill>
                <a:srgbClr val="25243D"/>
              </a:solidFill>
            </a:endParaRPr>
          </a:p>
        </p:txBody>
      </p:sp>
    </p:spTree>
    <p:extLst>
      <p:ext uri="{BB962C8B-B14F-4D97-AF65-F5344CB8AC3E}">
        <p14:creationId xmlns:p14="http://schemas.microsoft.com/office/powerpoint/2010/main" val="539807061"/>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p:txBody>
          <a:bodyPr rtlCol="0"/>
          <a:lstStyle/>
          <a:p>
            <a:pPr rtl="0"/>
            <a:r>
              <a:rPr lang="de-DE">
                <a:solidFill>
                  <a:schemeClr val="bg2"/>
                </a:solidFill>
                <a:cs typeface="Arial" charset="0"/>
              </a:rPr>
              <a:t>Lektion 3: Was isst ein Arktisforscher?</a:t>
            </a:r>
            <a:endParaRPr lang="en-US" dirty="0"/>
          </a:p>
        </p:txBody>
      </p:sp>
      <p:sp>
        <p:nvSpPr>
          <p:cNvPr id="14" name="Title 1">
            <a:extLst>
              <a:ext uri="{FF2B5EF4-FFF2-40B4-BE49-F238E27FC236}">
                <a16:creationId xmlns:a16="http://schemas.microsoft.com/office/drawing/2014/main" id="{7C6120B9-8FB3-2345-9DBD-80882AD81CFE}"/>
              </a:ext>
            </a:extLst>
          </p:cNvPr>
          <p:cNvSpPr txBox="1">
            <a:spLocks/>
          </p:cNvSpPr>
          <p:nvPr/>
        </p:nvSpPr>
        <p:spPr>
          <a:xfrm>
            <a:off x="434052" y="1292788"/>
            <a:ext cx="5204619" cy="655638"/>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ctr"/>
          <a:lstStyle>
            <a:lvl1pPr marL="0" marR="0" indent="0" algn="l" defTabSz="914400" rtl="0" latinLnBrk="0">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rtl="0" hangingPunct="1"/>
            <a:r>
              <a:rPr lang="de-DE" sz="3400">
                <a:solidFill>
                  <a:srgbClr val="25243D"/>
                </a:solidFill>
              </a:rPr>
              <a:t>Die Arktis</a:t>
            </a:r>
            <a:endParaRPr lang="en-GB" sz="3400" dirty="0">
              <a:solidFill>
                <a:srgbClr val="25243D"/>
              </a:solidFill>
            </a:endParaRPr>
          </a:p>
        </p:txBody>
      </p:sp>
      <p:pic>
        <p:nvPicPr>
          <p:cNvPr id="15" name="Picture 14">
            <a:extLst>
              <a:ext uri="{FF2B5EF4-FFF2-40B4-BE49-F238E27FC236}">
                <a16:creationId xmlns:a16="http://schemas.microsoft.com/office/drawing/2014/main" id="{C3966DA4-3A93-3B48-9381-6005BF952F17}"/>
              </a:ext>
            </a:extLst>
          </p:cNvPr>
          <p:cNvPicPr>
            <a:picLocks noChangeAspect="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935524" y="1415185"/>
            <a:ext cx="5236440" cy="5236440"/>
          </a:xfrm>
          <a:prstGeom prst="rect">
            <a:avLst/>
          </a:prstGeom>
        </p:spPr>
      </p:pic>
      <p:sp>
        <p:nvSpPr>
          <p:cNvPr id="16" name="Rectangle 15">
            <a:extLst>
              <a:ext uri="{FF2B5EF4-FFF2-40B4-BE49-F238E27FC236}">
                <a16:creationId xmlns:a16="http://schemas.microsoft.com/office/drawing/2014/main" id="{9DFAAE03-676B-AC42-88C9-0C263DB9ED51}"/>
              </a:ext>
            </a:extLst>
          </p:cNvPr>
          <p:cNvSpPr/>
          <p:nvPr/>
        </p:nvSpPr>
        <p:spPr>
          <a:xfrm>
            <a:off x="3952799" y="4946797"/>
            <a:ext cx="572593" cy="461665"/>
          </a:xfrm>
          <a:prstGeom prst="rect">
            <a:avLst/>
          </a:prstGeom>
        </p:spPr>
        <p:txBody>
          <a:bodyPr wrap="none" rtlCol="0">
            <a:spAutoFit/>
          </a:bodyPr>
          <a:lstStyle/>
          <a:p>
            <a:pPr rtl="0"/>
            <a:r>
              <a:rPr lang="de-DE" sz="2400" b="1">
                <a:solidFill>
                  <a:srgbClr val="25243D"/>
                </a:solidFill>
                <a:latin typeface="Century Gothic Bold"/>
              </a:rPr>
              <a:t>Großbritannien</a:t>
            </a:r>
            <a:endParaRPr lang="en-GB" sz="2400" b="1" dirty="0">
              <a:solidFill>
                <a:srgbClr val="25243D"/>
              </a:solidFill>
              <a:latin typeface="Century Gothic Bold"/>
            </a:endParaRPr>
          </a:p>
        </p:txBody>
      </p:sp>
      <p:sp>
        <p:nvSpPr>
          <p:cNvPr id="17" name="Rectangle 16">
            <a:extLst>
              <a:ext uri="{FF2B5EF4-FFF2-40B4-BE49-F238E27FC236}">
                <a16:creationId xmlns:a16="http://schemas.microsoft.com/office/drawing/2014/main" id="{2A83F11F-72FB-8448-9FC0-13DA60A3DAF1}"/>
              </a:ext>
            </a:extLst>
          </p:cNvPr>
          <p:cNvSpPr/>
          <p:nvPr/>
        </p:nvSpPr>
        <p:spPr>
          <a:xfrm>
            <a:off x="5330633" y="3900923"/>
            <a:ext cx="1093569" cy="461665"/>
          </a:xfrm>
          <a:prstGeom prst="rect">
            <a:avLst/>
          </a:prstGeom>
        </p:spPr>
        <p:txBody>
          <a:bodyPr wrap="none" rtlCol="0">
            <a:spAutoFit/>
          </a:bodyPr>
          <a:lstStyle/>
          <a:p>
            <a:pPr rtl="0"/>
            <a:r>
              <a:rPr lang="de-DE" sz="2400" b="1">
                <a:solidFill>
                  <a:srgbClr val="25243D"/>
                </a:solidFill>
                <a:latin typeface="Century Gothic Bold"/>
              </a:rPr>
              <a:t>Russland</a:t>
            </a:r>
            <a:endParaRPr lang="en-GB" sz="2400" b="1" dirty="0">
              <a:solidFill>
                <a:srgbClr val="25243D"/>
              </a:solidFill>
              <a:latin typeface="Century Gothic Bold"/>
            </a:endParaRPr>
          </a:p>
        </p:txBody>
      </p:sp>
      <p:sp>
        <p:nvSpPr>
          <p:cNvPr id="18" name="Rectangle 17">
            <a:extLst>
              <a:ext uri="{FF2B5EF4-FFF2-40B4-BE49-F238E27FC236}">
                <a16:creationId xmlns:a16="http://schemas.microsoft.com/office/drawing/2014/main" id="{5B920F31-D8DB-D84C-9E17-B5AC7FD80653}"/>
              </a:ext>
            </a:extLst>
          </p:cNvPr>
          <p:cNvSpPr/>
          <p:nvPr/>
        </p:nvSpPr>
        <p:spPr>
          <a:xfrm>
            <a:off x="2529011" y="3249132"/>
            <a:ext cx="1423788" cy="461665"/>
          </a:xfrm>
          <a:prstGeom prst="rect">
            <a:avLst/>
          </a:prstGeom>
        </p:spPr>
        <p:txBody>
          <a:bodyPr wrap="none" rtlCol="0">
            <a:spAutoFit/>
          </a:bodyPr>
          <a:lstStyle/>
          <a:p>
            <a:pPr rtl="0"/>
            <a:r>
              <a:rPr lang="de-DE" sz="2400" b="1" dirty="0">
                <a:solidFill>
                  <a:srgbClr val="25243D"/>
                </a:solidFill>
                <a:latin typeface="Century Gothic Bold"/>
              </a:rPr>
              <a:t>Kanada</a:t>
            </a:r>
            <a:endParaRPr lang="en-GB" sz="2400" b="1" dirty="0">
              <a:solidFill>
                <a:srgbClr val="25243D"/>
              </a:solidFill>
              <a:latin typeface="Century Gothic Bold"/>
            </a:endParaRPr>
          </a:p>
        </p:txBody>
      </p:sp>
      <p:sp>
        <p:nvSpPr>
          <p:cNvPr id="19" name="Rectangle 18">
            <a:extLst>
              <a:ext uri="{FF2B5EF4-FFF2-40B4-BE49-F238E27FC236}">
                <a16:creationId xmlns:a16="http://schemas.microsoft.com/office/drawing/2014/main" id="{B814EDD0-6BF0-FC4C-8C59-92076561F71D}"/>
              </a:ext>
            </a:extLst>
          </p:cNvPr>
          <p:cNvSpPr/>
          <p:nvPr/>
        </p:nvSpPr>
        <p:spPr>
          <a:xfrm>
            <a:off x="2822227" y="4425480"/>
            <a:ext cx="1784463" cy="461665"/>
          </a:xfrm>
          <a:prstGeom prst="rect">
            <a:avLst/>
          </a:prstGeom>
        </p:spPr>
        <p:txBody>
          <a:bodyPr wrap="none" rtlCol="0">
            <a:spAutoFit/>
          </a:bodyPr>
          <a:lstStyle/>
          <a:p>
            <a:pPr rtl="0"/>
            <a:r>
              <a:rPr lang="de-DE" sz="2400" b="1">
                <a:solidFill>
                  <a:srgbClr val="25243D"/>
                </a:solidFill>
                <a:latin typeface="Century Gothic Bold"/>
              </a:rPr>
              <a:t>Grönland</a:t>
            </a:r>
            <a:endParaRPr lang="en-GB" sz="2400" b="1" dirty="0">
              <a:solidFill>
                <a:srgbClr val="25243D"/>
              </a:solidFill>
              <a:latin typeface="Century Gothic Bold"/>
            </a:endParaRPr>
          </a:p>
        </p:txBody>
      </p:sp>
      <p:sp>
        <p:nvSpPr>
          <p:cNvPr id="20" name="Oval 19">
            <a:extLst>
              <a:ext uri="{FF2B5EF4-FFF2-40B4-BE49-F238E27FC236}">
                <a16:creationId xmlns:a16="http://schemas.microsoft.com/office/drawing/2014/main" id="{06730EEF-7ABC-324C-87EA-ECB8D8BD15E8}"/>
              </a:ext>
            </a:extLst>
          </p:cNvPr>
          <p:cNvSpPr>
            <a:spLocks noChangeAspect="1"/>
          </p:cNvSpPr>
          <p:nvPr/>
        </p:nvSpPr>
        <p:spPr>
          <a:xfrm>
            <a:off x="3814686" y="3290836"/>
            <a:ext cx="1477168" cy="1477168"/>
          </a:xfrm>
          <a:prstGeom prst="ellipse">
            <a:avLst/>
          </a:prstGeom>
          <a:noFill/>
          <a:ln>
            <a:solidFill>
              <a:srgbClr val="DD3A4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sz="1800" dirty="0"/>
          </a:p>
        </p:txBody>
      </p:sp>
      <p:sp>
        <p:nvSpPr>
          <p:cNvPr id="21" name="Rectangle 20">
            <a:extLst>
              <a:ext uri="{FF2B5EF4-FFF2-40B4-BE49-F238E27FC236}">
                <a16:creationId xmlns:a16="http://schemas.microsoft.com/office/drawing/2014/main" id="{5FCDE49C-577D-4940-B190-411C2A93C788}"/>
              </a:ext>
            </a:extLst>
          </p:cNvPr>
          <p:cNvSpPr/>
          <p:nvPr/>
        </p:nvSpPr>
        <p:spPr>
          <a:xfrm>
            <a:off x="4914965" y="3045182"/>
            <a:ext cx="2037737" cy="461665"/>
          </a:xfrm>
          <a:prstGeom prst="rect">
            <a:avLst/>
          </a:prstGeom>
        </p:spPr>
        <p:txBody>
          <a:bodyPr wrap="none" rtlCol="0">
            <a:spAutoFit/>
          </a:bodyPr>
          <a:lstStyle/>
          <a:p>
            <a:pPr rtl="0"/>
            <a:r>
              <a:rPr lang="de-DE" sz="2400" b="1">
                <a:solidFill>
                  <a:srgbClr val="DD3A4F"/>
                </a:solidFill>
                <a:latin typeface="Century Gothic Bold"/>
              </a:rPr>
              <a:t>Nördlicher Polarkreis</a:t>
            </a:r>
            <a:endParaRPr lang="en-GB" sz="2400" b="1" dirty="0">
              <a:solidFill>
                <a:srgbClr val="DD3A4F"/>
              </a:solidFill>
              <a:latin typeface="Century Gothic Bold"/>
            </a:endParaRPr>
          </a:p>
        </p:txBody>
      </p:sp>
      <p:sp>
        <p:nvSpPr>
          <p:cNvPr id="22" name="Rectangle 21">
            <a:extLst>
              <a:ext uri="{FF2B5EF4-FFF2-40B4-BE49-F238E27FC236}">
                <a16:creationId xmlns:a16="http://schemas.microsoft.com/office/drawing/2014/main" id="{0A03FC06-663F-0546-99B6-F802B9E24858}"/>
              </a:ext>
            </a:extLst>
          </p:cNvPr>
          <p:cNvSpPr/>
          <p:nvPr/>
        </p:nvSpPr>
        <p:spPr>
          <a:xfrm>
            <a:off x="3927123" y="3572424"/>
            <a:ext cx="1225015" cy="830997"/>
          </a:xfrm>
          <a:prstGeom prst="rect">
            <a:avLst/>
          </a:prstGeom>
        </p:spPr>
        <p:txBody>
          <a:bodyPr wrap="none" rtlCol="0">
            <a:spAutoFit/>
          </a:bodyPr>
          <a:lstStyle/>
          <a:p>
            <a:pPr algn="ctr" rtl="0"/>
            <a:r>
              <a:rPr lang="de-DE" sz="2400" b="1">
                <a:solidFill>
                  <a:srgbClr val="4EACC5"/>
                </a:solidFill>
                <a:latin typeface="Century Gothic Bold"/>
              </a:rPr>
              <a:t>Arktischer</a:t>
            </a:r>
          </a:p>
          <a:p>
            <a:pPr algn="ctr" rtl="0"/>
            <a:r>
              <a:rPr lang="de-DE" sz="2400" b="1">
                <a:solidFill>
                  <a:srgbClr val="4EACC5"/>
                </a:solidFill>
                <a:latin typeface="Century Gothic Bold"/>
              </a:rPr>
              <a:t>Ozean</a:t>
            </a:r>
            <a:endParaRPr lang="en-GB" sz="2400" b="1" dirty="0">
              <a:solidFill>
                <a:srgbClr val="4EACC5"/>
              </a:solidFill>
              <a:latin typeface="Century Gothic Bold"/>
            </a:endParaRPr>
          </a:p>
        </p:txBody>
      </p:sp>
    </p:spTree>
    <p:extLst>
      <p:ext uri="{BB962C8B-B14F-4D97-AF65-F5344CB8AC3E}">
        <p14:creationId xmlns:p14="http://schemas.microsoft.com/office/powerpoint/2010/main" val="1538620276"/>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F610-D52C-E249-9507-CD554BDCA0B6}"/>
              </a:ext>
            </a:extLst>
          </p:cNvPr>
          <p:cNvSpPr>
            <a:spLocks noGrp="1"/>
          </p:cNvSpPr>
          <p:nvPr>
            <p:ph type="title"/>
          </p:nvPr>
        </p:nvSpPr>
        <p:spPr/>
        <p:txBody>
          <a:bodyPr rtlCol="0"/>
          <a:lstStyle/>
          <a:p>
            <a:pPr rtl="0"/>
            <a:r>
              <a:rPr lang="de-DE">
                <a:solidFill>
                  <a:schemeClr val="tx1"/>
                </a:solidFill>
                <a:cs typeface="Arial" charset="0"/>
              </a:rPr>
              <a:t>Lektion 3: Was isst ein Arktisforscher?</a:t>
            </a:r>
            <a:endParaRPr lang="en-US" dirty="0">
              <a:solidFill>
                <a:schemeClr val="tx1"/>
              </a:solidFill>
            </a:endParaRPr>
          </a:p>
        </p:txBody>
      </p:sp>
      <p:sp>
        <p:nvSpPr>
          <p:cNvPr id="8" name="TextBox 7">
            <a:extLst>
              <a:ext uri="{FF2B5EF4-FFF2-40B4-BE49-F238E27FC236}">
                <a16:creationId xmlns:a16="http://schemas.microsoft.com/office/drawing/2014/main" id="{D201E1A6-260E-124E-9F31-FF9FC3E231C9}"/>
              </a:ext>
            </a:extLst>
          </p:cNvPr>
          <p:cNvSpPr txBox="1"/>
          <p:nvPr/>
        </p:nvSpPr>
        <p:spPr>
          <a:xfrm>
            <a:off x="4295552" y="2070179"/>
            <a:ext cx="4614531" cy="447814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2860" tIns="22860" rIns="22860" bIns="22860" numCol="1" spcCol="38100" rtlCol="0" anchor="t">
            <a:spAutoFit/>
          </a:bodyPr>
          <a:lstStyle/>
          <a:p>
            <a:pPr rtl="0"/>
            <a:r>
              <a:rPr lang="de-DE" sz="1600" b="1" dirty="0">
                <a:solidFill>
                  <a:srgbClr val="FFFFFF"/>
                </a:solidFill>
                <a:latin typeface="Century Gothic" panose="020B0502020202020204" pitchFamily="34" charset="0"/>
              </a:rPr>
              <a:t>Hi Leute, ich bin Fran und ich bin verantwortlich dafür, dass jeder auf der Expedition gesund isst. </a:t>
            </a:r>
            <a:br>
              <a:rPr lang="en-US" sz="1600" b="1" dirty="0">
                <a:solidFill>
                  <a:srgbClr val="FFFFFF"/>
                </a:solidFill>
                <a:latin typeface="Century Gothic" panose="020B0502020202020204" pitchFamily="34" charset="0"/>
              </a:rPr>
            </a:br>
            <a:br>
              <a:rPr lang="en-US" sz="1600" b="1" dirty="0">
                <a:solidFill>
                  <a:srgbClr val="FFFFFF"/>
                </a:solidFill>
                <a:latin typeface="Century Gothic" panose="020B0502020202020204" pitchFamily="34" charset="0"/>
              </a:rPr>
            </a:br>
            <a:r>
              <a:rPr lang="de-DE" sz="1600" b="1" dirty="0">
                <a:solidFill>
                  <a:srgbClr val="FFFFFF"/>
                </a:solidFill>
                <a:latin typeface="Century Gothic" panose="020B0502020202020204" pitchFamily="34" charset="0"/>
              </a:rPr>
              <a:t>Köchin in der Arktis zu sein bietet wirklich einige Herausforderungen. Das meiste Süßwasser ist gefroren, es gibt keine Supermärkte oder Läden um die Ecke, in die wir kurz springen könnten, wenn uns etwas fehlt!</a:t>
            </a:r>
            <a:br>
              <a:rPr lang="en-US" sz="1600" b="1" dirty="0">
                <a:solidFill>
                  <a:srgbClr val="FFFFFF"/>
                </a:solidFill>
                <a:latin typeface="Century Gothic" panose="020B0502020202020204" pitchFamily="34" charset="0"/>
              </a:rPr>
            </a:br>
            <a:br>
              <a:rPr lang="en-US" sz="1600" b="1" dirty="0">
                <a:solidFill>
                  <a:srgbClr val="FFFFFF"/>
                </a:solidFill>
                <a:latin typeface="Century Gothic" panose="020B0502020202020204" pitchFamily="34" charset="0"/>
              </a:rPr>
            </a:br>
            <a:r>
              <a:rPr lang="de-DE" sz="1600" b="1" dirty="0">
                <a:solidFill>
                  <a:srgbClr val="FFFFFF"/>
                </a:solidFill>
                <a:latin typeface="Century Gothic" panose="020B0502020202020204" pitchFamily="34" charset="0"/>
              </a:rPr>
              <a:t>Durch die Bedingungen benötigen wir auch eine besondere Ernährungsweise, damit wir gesund bleiben. Deine Aufgabe ist es nun, meine Arbeit zu übernehmen und den Speiseplan für heute zu entwickeln. Viel Glück, auch Forscher sind manchmal beim Essen sehr wählerisch!</a:t>
            </a:r>
          </a:p>
        </p:txBody>
      </p:sp>
      <p:sp>
        <p:nvSpPr>
          <p:cNvPr id="6" name="Title 3">
            <a:extLst>
              <a:ext uri="{FF2B5EF4-FFF2-40B4-BE49-F238E27FC236}">
                <a16:creationId xmlns:a16="http://schemas.microsoft.com/office/drawing/2014/main" id="{EA62D6C4-7F06-0C44-A9A6-F7A895812165}"/>
              </a:ext>
            </a:extLst>
          </p:cNvPr>
          <p:cNvSpPr txBox="1">
            <a:spLocks/>
          </p:cNvSpPr>
          <p:nvPr/>
        </p:nvSpPr>
        <p:spPr>
          <a:xfrm>
            <a:off x="399330" y="999563"/>
            <a:ext cx="8229600" cy="1242219"/>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ctr"/>
          <a:lstStyle>
            <a:lvl1pPr marL="0" marR="0" indent="0" algn="l" defTabSz="914400" rtl="0" latinLnBrk="0">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rtl="0" hangingPunct="1"/>
            <a:r>
              <a:rPr lang="de-DE" sz="3400">
                <a:solidFill>
                  <a:schemeClr val="tx1"/>
                </a:solidFill>
              </a:rPr>
              <a:t>Einführung von Fran Orio</a:t>
            </a:r>
          </a:p>
        </p:txBody>
      </p:sp>
      <p:sp>
        <p:nvSpPr>
          <p:cNvPr id="10" name="Oval 9">
            <a:extLst>
              <a:ext uri="{FF2B5EF4-FFF2-40B4-BE49-F238E27FC236}">
                <a16:creationId xmlns:a16="http://schemas.microsoft.com/office/drawing/2014/main" id="{979C098E-374D-6E40-BCF9-DA5365C1319E}"/>
              </a:ext>
            </a:extLst>
          </p:cNvPr>
          <p:cNvSpPr/>
          <p:nvPr/>
        </p:nvSpPr>
        <p:spPr>
          <a:xfrm>
            <a:off x="964411" y="2241629"/>
            <a:ext cx="3042508" cy="3041999"/>
          </a:xfrm>
          <a:prstGeom prst="ellipse">
            <a:avLst/>
          </a:prstGeom>
          <a:blipFill>
            <a:blip r:embed="rId2" cstate="email">
              <a:extLst>
                <a:ext uri="{28A0092B-C50C-407E-A947-70E740481C1C}">
                  <a14:useLocalDpi xmlns:a14="http://schemas.microsoft.com/office/drawing/2010/main"/>
                </a:ext>
              </a:extLst>
            </a:blip>
            <a:stretch>
              <a:fillRect/>
            </a:stretch>
          </a:blip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2860" tIns="22860" rIns="22860" bIns="22860" numCol="1" spcCol="38100" rtlCol="0" anchor="ctr">
            <a:spAutoFit/>
          </a:bodyPr>
          <a:lstStyle/>
          <a:p>
            <a:pPr rtl="0"/>
            <a:endParaRPr lang="en-US"/>
          </a:p>
        </p:txBody>
      </p:sp>
    </p:spTree>
    <p:extLst>
      <p:ext uri="{BB962C8B-B14F-4D97-AF65-F5344CB8AC3E}">
        <p14:creationId xmlns:p14="http://schemas.microsoft.com/office/powerpoint/2010/main" val="367768278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p:txBody>
          <a:bodyPr rtlCol="0"/>
          <a:lstStyle/>
          <a:p>
            <a:pPr rtl="0"/>
            <a:r>
              <a:rPr lang="de-DE">
                <a:solidFill>
                  <a:schemeClr val="bg2"/>
                </a:solidFill>
                <a:cs typeface="Arial" charset="0"/>
              </a:rPr>
              <a:t>Lektion 3: Was isst ein Arktisforscher?</a:t>
            </a:r>
            <a:endParaRPr lang="en-US" dirty="0"/>
          </a:p>
        </p:txBody>
      </p:sp>
      <p:sp>
        <p:nvSpPr>
          <p:cNvPr id="12" name="Cloud Callout 11">
            <a:extLst>
              <a:ext uri="{FF2B5EF4-FFF2-40B4-BE49-F238E27FC236}">
                <a16:creationId xmlns:a16="http://schemas.microsoft.com/office/drawing/2014/main" id="{59AA8684-0BE3-0941-91CD-F7B94ADA42ED}"/>
              </a:ext>
            </a:extLst>
          </p:cNvPr>
          <p:cNvSpPr/>
          <p:nvPr/>
        </p:nvSpPr>
        <p:spPr>
          <a:xfrm>
            <a:off x="1543051" y="1354932"/>
            <a:ext cx="6324600" cy="3731418"/>
          </a:xfrm>
          <a:prstGeom prst="cloudCallout">
            <a:avLst>
              <a:gd name="adj1" fmla="val -29903"/>
              <a:gd name="adj2" fmla="val 79079"/>
            </a:avLst>
          </a:prstGeom>
          <a:solidFill>
            <a:srgbClr val="6BD1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de-DE" sz="3200" b="1" dirty="0">
                <a:solidFill>
                  <a:srgbClr val="25243D"/>
                </a:solidFill>
                <a:latin typeface="Century Gothic" panose="020B0502020202020204" pitchFamily="34" charset="0"/>
              </a:rPr>
              <a:t>Was ist eine „Ernährungsweise“?</a:t>
            </a:r>
          </a:p>
        </p:txBody>
      </p:sp>
    </p:spTree>
    <p:extLst>
      <p:ext uri="{BB962C8B-B14F-4D97-AF65-F5344CB8AC3E}">
        <p14:creationId xmlns:p14="http://schemas.microsoft.com/office/powerpoint/2010/main" val="2733817094"/>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p:txBody>
          <a:bodyPr rtlCol="0"/>
          <a:lstStyle/>
          <a:p>
            <a:pPr rtl="0"/>
            <a:r>
              <a:rPr lang="de-DE">
                <a:solidFill>
                  <a:schemeClr val="bg2"/>
                </a:solidFill>
                <a:cs typeface="Arial" charset="0"/>
              </a:rPr>
              <a:t>Lektion 3: Was isst ein Arktisforscher?</a:t>
            </a:r>
            <a:endParaRPr lang="en-US" dirty="0"/>
          </a:p>
        </p:txBody>
      </p:sp>
      <p:sp>
        <p:nvSpPr>
          <p:cNvPr id="4" name="Title 1">
            <a:extLst>
              <a:ext uri="{FF2B5EF4-FFF2-40B4-BE49-F238E27FC236}">
                <a16:creationId xmlns:a16="http://schemas.microsoft.com/office/drawing/2014/main" id="{E9A7E176-C5E1-B84E-879B-AFCA09A6D3A0}"/>
              </a:ext>
            </a:extLst>
          </p:cNvPr>
          <p:cNvSpPr txBox="1">
            <a:spLocks/>
          </p:cNvSpPr>
          <p:nvPr/>
        </p:nvSpPr>
        <p:spPr>
          <a:xfrm>
            <a:off x="399168" y="1291473"/>
            <a:ext cx="5204619" cy="655638"/>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ctr"/>
          <a:lstStyle>
            <a:lvl1pPr marL="0" marR="0" indent="0" algn="l" defTabSz="914400" rtl="0" latinLnBrk="0">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rtl="0" hangingPunct="1"/>
            <a:r>
              <a:rPr lang="de-DE" sz="3400">
                <a:solidFill>
                  <a:srgbClr val="25243D"/>
                </a:solidFill>
              </a:rPr>
              <a:t>Schlüsselbegriffe</a:t>
            </a:r>
            <a:endParaRPr lang="en-GB" sz="3400" dirty="0">
              <a:solidFill>
                <a:srgbClr val="25243D"/>
              </a:solidFill>
            </a:endParaRPr>
          </a:p>
        </p:txBody>
      </p:sp>
      <p:pic>
        <p:nvPicPr>
          <p:cNvPr id="5" name="Picture 4" descr="FOKS2 Diet Infographic.png">
            <a:extLst>
              <a:ext uri="{FF2B5EF4-FFF2-40B4-BE49-F238E27FC236}">
                <a16:creationId xmlns:a16="http://schemas.microsoft.com/office/drawing/2014/main" id="{F9E47559-67A6-3742-94CA-D8F30D559B8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30017" y="2222500"/>
            <a:ext cx="5447454" cy="3411099"/>
          </a:xfrm>
          <a:prstGeom prst="rect">
            <a:avLst/>
          </a:prstGeom>
        </p:spPr>
      </p:pic>
      <p:sp>
        <p:nvSpPr>
          <p:cNvPr id="6" name="Rectangle 5">
            <a:extLst>
              <a:ext uri="{FF2B5EF4-FFF2-40B4-BE49-F238E27FC236}">
                <a16:creationId xmlns:a16="http://schemas.microsoft.com/office/drawing/2014/main" id="{B044CAD2-DECB-294A-BF05-7A19EF81C1F7}"/>
              </a:ext>
            </a:extLst>
          </p:cNvPr>
          <p:cNvSpPr/>
          <p:nvPr/>
        </p:nvSpPr>
        <p:spPr>
          <a:xfrm>
            <a:off x="390702" y="1913245"/>
            <a:ext cx="4378934" cy="738664"/>
          </a:xfrm>
          <a:prstGeom prst="rect">
            <a:avLst/>
          </a:prstGeom>
        </p:spPr>
        <p:txBody>
          <a:bodyPr wrap="square" rtlCol="0">
            <a:spAutoFit/>
          </a:bodyPr>
          <a:lstStyle/>
          <a:p>
            <a:pPr rtl="0"/>
            <a:r>
              <a:rPr lang="de-DE" sz="2400" b="1">
                <a:solidFill>
                  <a:srgbClr val="39D5D6"/>
                </a:solidFill>
                <a:latin typeface="Century Gothic Bold"/>
              </a:rPr>
              <a:t>Ernährungsweise:</a:t>
            </a:r>
          </a:p>
          <a:p>
            <a:pPr rtl="0"/>
            <a:r>
              <a:rPr lang="de-DE" sz="1800" b="1">
                <a:solidFill>
                  <a:srgbClr val="25243D"/>
                </a:solidFill>
                <a:latin typeface="Century Gothic Bold"/>
              </a:rPr>
              <a:t>Alles, was eine Person ISST und TRINKT</a:t>
            </a:r>
            <a:endParaRPr lang="en-US" sz="1800" dirty="0">
              <a:solidFill>
                <a:srgbClr val="25243D"/>
              </a:solidFill>
            </a:endParaRPr>
          </a:p>
        </p:txBody>
      </p:sp>
      <p:sp>
        <p:nvSpPr>
          <p:cNvPr id="7" name="Rectangle 6">
            <a:extLst>
              <a:ext uri="{FF2B5EF4-FFF2-40B4-BE49-F238E27FC236}">
                <a16:creationId xmlns:a16="http://schemas.microsoft.com/office/drawing/2014/main" id="{28AD197E-9186-B448-BC68-2FB71DD5A18C}"/>
              </a:ext>
            </a:extLst>
          </p:cNvPr>
          <p:cNvSpPr/>
          <p:nvPr/>
        </p:nvSpPr>
        <p:spPr>
          <a:xfrm>
            <a:off x="1830017" y="3626997"/>
            <a:ext cx="1612154" cy="461665"/>
          </a:xfrm>
          <a:prstGeom prst="rect">
            <a:avLst/>
          </a:prstGeom>
        </p:spPr>
        <p:txBody>
          <a:bodyPr wrap="square" rtlCol="0">
            <a:spAutoFit/>
          </a:bodyPr>
          <a:lstStyle/>
          <a:p>
            <a:pPr rtl="0"/>
            <a:r>
              <a:rPr lang="de-DE" sz="2400" b="1">
                <a:solidFill>
                  <a:srgbClr val="39D5D6"/>
                </a:solidFill>
                <a:latin typeface="Century Gothic Bold"/>
              </a:rPr>
              <a:t>Kalorien</a:t>
            </a:r>
            <a:endParaRPr lang="en-US" sz="2400" dirty="0">
              <a:solidFill>
                <a:srgbClr val="39D5D6"/>
              </a:solidFill>
            </a:endParaRPr>
          </a:p>
        </p:txBody>
      </p:sp>
      <p:sp>
        <p:nvSpPr>
          <p:cNvPr id="8" name="Rectangle 7">
            <a:extLst>
              <a:ext uri="{FF2B5EF4-FFF2-40B4-BE49-F238E27FC236}">
                <a16:creationId xmlns:a16="http://schemas.microsoft.com/office/drawing/2014/main" id="{C5DF527C-6C0C-B348-855D-E1E7DAC00DF8}"/>
              </a:ext>
            </a:extLst>
          </p:cNvPr>
          <p:cNvSpPr/>
          <p:nvPr/>
        </p:nvSpPr>
        <p:spPr>
          <a:xfrm>
            <a:off x="399169" y="5655717"/>
            <a:ext cx="3694252" cy="923330"/>
          </a:xfrm>
          <a:prstGeom prst="rect">
            <a:avLst/>
          </a:prstGeom>
        </p:spPr>
        <p:txBody>
          <a:bodyPr wrap="square" rtlCol="0">
            <a:spAutoFit/>
          </a:bodyPr>
          <a:lstStyle/>
          <a:p>
            <a:pPr rtl="0"/>
            <a:r>
              <a:rPr lang="de-DE" sz="1800" b="1" dirty="0">
                <a:solidFill>
                  <a:srgbClr val="25243D"/>
                </a:solidFill>
                <a:latin typeface="Century Gothic Bold"/>
              </a:rPr>
              <a:t>Eine Methode zur MESSUNG der </a:t>
            </a:r>
          </a:p>
          <a:p>
            <a:pPr rtl="0"/>
            <a:r>
              <a:rPr lang="de-DE" sz="1800" b="1" dirty="0">
                <a:solidFill>
                  <a:srgbClr val="25243D"/>
                </a:solidFill>
                <a:latin typeface="Century Gothic Bold"/>
              </a:rPr>
              <a:t>Energiemenge in einem Lebensmittel.</a:t>
            </a:r>
            <a:endParaRPr lang="en-US" sz="1800" dirty="0">
              <a:solidFill>
                <a:srgbClr val="25243D"/>
              </a:solidFill>
            </a:endParaRPr>
          </a:p>
        </p:txBody>
      </p:sp>
      <p:sp>
        <p:nvSpPr>
          <p:cNvPr id="9" name="Rectangle 8">
            <a:extLst>
              <a:ext uri="{FF2B5EF4-FFF2-40B4-BE49-F238E27FC236}">
                <a16:creationId xmlns:a16="http://schemas.microsoft.com/office/drawing/2014/main" id="{D782137C-0A62-854C-B88D-6FBB148C3BD3}"/>
              </a:ext>
            </a:extLst>
          </p:cNvPr>
          <p:cNvSpPr/>
          <p:nvPr/>
        </p:nvSpPr>
        <p:spPr>
          <a:xfrm>
            <a:off x="5909768" y="3672975"/>
            <a:ext cx="2037780" cy="461665"/>
          </a:xfrm>
          <a:prstGeom prst="rect">
            <a:avLst/>
          </a:prstGeom>
        </p:spPr>
        <p:txBody>
          <a:bodyPr wrap="square" rtlCol="0">
            <a:spAutoFit/>
          </a:bodyPr>
          <a:lstStyle/>
          <a:p>
            <a:pPr rtl="0"/>
            <a:r>
              <a:rPr lang="de-DE" sz="2400" b="1">
                <a:solidFill>
                  <a:srgbClr val="39D5D6"/>
                </a:solidFill>
                <a:latin typeface="Century Gothic Bold"/>
              </a:rPr>
              <a:t>Nährstoffe</a:t>
            </a:r>
            <a:endParaRPr lang="en-US" sz="2400" dirty="0">
              <a:solidFill>
                <a:srgbClr val="39D5D6"/>
              </a:solidFill>
            </a:endParaRPr>
          </a:p>
        </p:txBody>
      </p:sp>
      <p:sp>
        <p:nvSpPr>
          <p:cNvPr id="10" name="Rectangle 9">
            <a:extLst>
              <a:ext uri="{FF2B5EF4-FFF2-40B4-BE49-F238E27FC236}">
                <a16:creationId xmlns:a16="http://schemas.microsoft.com/office/drawing/2014/main" id="{9856E966-128D-3A49-ADA7-5E4AD170828A}"/>
              </a:ext>
            </a:extLst>
          </p:cNvPr>
          <p:cNvSpPr/>
          <p:nvPr/>
        </p:nvSpPr>
        <p:spPr>
          <a:xfrm>
            <a:off x="4694069" y="5699491"/>
            <a:ext cx="3550613" cy="646331"/>
          </a:xfrm>
          <a:prstGeom prst="rect">
            <a:avLst/>
          </a:prstGeom>
        </p:spPr>
        <p:txBody>
          <a:bodyPr wrap="square" rtlCol="0">
            <a:spAutoFit/>
          </a:bodyPr>
          <a:lstStyle/>
          <a:p>
            <a:pPr rtl="0"/>
            <a:r>
              <a:rPr lang="de-DE" sz="1800" b="1">
                <a:solidFill>
                  <a:srgbClr val="25243D"/>
                </a:solidFill>
                <a:latin typeface="Century Gothic Bold"/>
              </a:rPr>
              <a:t>Die NÜTZLICHEN CHEMISCHEN STOFFE in der Nahrung.</a:t>
            </a:r>
            <a:endParaRPr lang="en-US" sz="1800" dirty="0">
              <a:solidFill>
                <a:srgbClr val="25243D"/>
              </a:solidFill>
            </a:endParaRPr>
          </a:p>
        </p:txBody>
      </p:sp>
      <p:sp>
        <p:nvSpPr>
          <p:cNvPr id="11" name="Rectangle 10">
            <a:extLst>
              <a:ext uri="{FF2B5EF4-FFF2-40B4-BE49-F238E27FC236}">
                <a16:creationId xmlns:a16="http://schemas.microsoft.com/office/drawing/2014/main" id="{7248BCAC-B2BF-7A46-B0AC-E827224B536C}"/>
              </a:ext>
            </a:extLst>
          </p:cNvPr>
          <p:cNvSpPr/>
          <p:nvPr/>
        </p:nvSpPr>
        <p:spPr>
          <a:xfrm>
            <a:off x="7171158" y="4267716"/>
            <a:ext cx="772969" cy="338554"/>
          </a:xfrm>
          <a:prstGeom prst="rect">
            <a:avLst/>
          </a:prstGeom>
        </p:spPr>
        <p:txBody>
          <a:bodyPr wrap="none" rtlCol="0">
            <a:spAutoFit/>
          </a:bodyPr>
          <a:lstStyle/>
          <a:p>
            <a:pPr rtl="0"/>
            <a:r>
              <a:rPr lang="de-DE" sz="1600" b="1">
                <a:solidFill>
                  <a:srgbClr val="25243D"/>
                </a:solidFill>
                <a:latin typeface="Century Gothic Bold"/>
              </a:rPr>
              <a:t>Kohlenhydrate</a:t>
            </a:r>
            <a:endParaRPr lang="en-US" sz="1600" dirty="0">
              <a:solidFill>
                <a:srgbClr val="25243D"/>
              </a:solidFill>
            </a:endParaRPr>
          </a:p>
        </p:txBody>
      </p:sp>
      <p:sp>
        <p:nvSpPr>
          <p:cNvPr id="13" name="Rectangle 12">
            <a:extLst>
              <a:ext uri="{FF2B5EF4-FFF2-40B4-BE49-F238E27FC236}">
                <a16:creationId xmlns:a16="http://schemas.microsoft.com/office/drawing/2014/main" id="{7B385715-CD41-A841-9B1C-0D150734E11D}"/>
              </a:ext>
            </a:extLst>
          </p:cNvPr>
          <p:cNvSpPr/>
          <p:nvPr/>
        </p:nvSpPr>
        <p:spPr>
          <a:xfrm>
            <a:off x="7301019" y="4679646"/>
            <a:ext cx="1895071" cy="584775"/>
          </a:xfrm>
          <a:prstGeom prst="rect">
            <a:avLst/>
          </a:prstGeom>
        </p:spPr>
        <p:txBody>
          <a:bodyPr wrap="none" rtlCol="0">
            <a:spAutoFit/>
          </a:bodyPr>
          <a:lstStyle/>
          <a:p>
            <a:pPr rtl="0"/>
            <a:r>
              <a:rPr lang="de-DE" sz="1600" b="1" dirty="0">
                <a:solidFill>
                  <a:srgbClr val="25243D"/>
                </a:solidFill>
                <a:latin typeface="Century Gothic Bold"/>
              </a:rPr>
              <a:t>Vitamine </a:t>
            </a:r>
          </a:p>
          <a:p>
            <a:pPr rtl="0"/>
            <a:r>
              <a:rPr lang="de-DE" sz="1600" b="1" dirty="0">
                <a:solidFill>
                  <a:srgbClr val="25243D"/>
                </a:solidFill>
                <a:latin typeface="Century Gothic Bold"/>
              </a:rPr>
              <a:t>und Mineralstoffe</a:t>
            </a:r>
            <a:endParaRPr lang="en-US" sz="1600" dirty="0">
              <a:solidFill>
                <a:srgbClr val="25243D"/>
              </a:solidFill>
            </a:endParaRPr>
          </a:p>
        </p:txBody>
      </p:sp>
      <p:sp>
        <p:nvSpPr>
          <p:cNvPr id="14" name="Rectangle 13">
            <a:extLst>
              <a:ext uri="{FF2B5EF4-FFF2-40B4-BE49-F238E27FC236}">
                <a16:creationId xmlns:a16="http://schemas.microsoft.com/office/drawing/2014/main" id="{110793F1-1BE2-B544-873C-373BCEC287EE}"/>
              </a:ext>
            </a:extLst>
          </p:cNvPr>
          <p:cNvSpPr/>
          <p:nvPr/>
        </p:nvSpPr>
        <p:spPr>
          <a:xfrm>
            <a:off x="7171158" y="5276300"/>
            <a:ext cx="569387" cy="338554"/>
          </a:xfrm>
          <a:prstGeom prst="rect">
            <a:avLst/>
          </a:prstGeom>
        </p:spPr>
        <p:txBody>
          <a:bodyPr wrap="none" rtlCol="0">
            <a:spAutoFit/>
          </a:bodyPr>
          <a:lstStyle/>
          <a:p>
            <a:pPr rtl="0"/>
            <a:r>
              <a:rPr lang="de-DE" sz="1600" b="1">
                <a:solidFill>
                  <a:srgbClr val="25243D"/>
                </a:solidFill>
                <a:latin typeface="Century Gothic Bold"/>
              </a:rPr>
              <a:t>Fette</a:t>
            </a:r>
            <a:endParaRPr lang="en-US" sz="1600" dirty="0">
              <a:solidFill>
                <a:srgbClr val="25243D"/>
              </a:solidFill>
            </a:endParaRPr>
          </a:p>
        </p:txBody>
      </p:sp>
      <p:sp>
        <p:nvSpPr>
          <p:cNvPr id="15" name="Rectangle 14">
            <a:extLst>
              <a:ext uri="{FF2B5EF4-FFF2-40B4-BE49-F238E27FC236}">
                <a16:creationId xmlns:a16="http://schemas.microsoft.com/office/drawing/2014/main" id="{914FE4D1-18AB-A841-9586-45248B2FFD80}"/>
              </a:ext>
            </a:extLst>
          </p:cNvPr>
          <p:cNvSpPr/>
          <p:nvPr/>
        </p:nvSpPr>
        <p:spPr>
          <a:xfrm>
            <a:off x="5056810" y="5038849"/>
            <a:ext cx="862737" cy="338554"/>
          </a:xfrm>
          <a:prstGeom prst="rect">
            <a:avLst/>
          </a:prstGeom>
        </p:spPr>
        <p:txBody>
          <a:bodyPr wrap="none" rtlCol="0">
            <a:spAutoFit/>
          </a:bodyPr>
          <a:lstStyle/>
          <a:p>
            <a:pPr rtl="0"/>
            <a:r>
              <a:rPr lang="de-DE" sz="1600" b="1">
                <a:solidFill>
                  <a:srgbClr val="25243D"/>
                </a:solidFill>
                <a:latin typeface="Century Gothic Bold"/>
              </a:rPr>
              <a:t>Protein</a:t>
            </a:r>
            <a:endParaRPr lang="en-US" sz="1600" dirty="0">
              <a:solidFill>
                <a:srgbClr val="25243D"/>
              </a:solidFill>
            </a:endParaRPr>
          </a:p>
        </p:txBody>
      </p:sp>
      <p:sp>
        <p:nvSpPr>
          <p:cNvPr id="16" name="Rectangle 15">
            <a:extLst>
              <a:ext uri="{FF2B5EF4-FFF2-40B4-BE49-F238E27FC236}">
                <a16:creationId xmlns:a16="http://schemas.microsoft.com/office/drawing/2014/main" id="{34632BCA-5EAF-9841-9189-F1B92180EFD8}"/>
              </a:ext>
            </a:extLst>
          </p:cNvPr>
          <p:cNvSpPr/>
          <p:nvPr/>
        </p:nvSpPr>
        <p:spPr>
          <a:xfrm>
            <a:off x="4553744" y="4596861"/>
            <a:ext cx="665567" cy="338554"/>
          </a:xfrm>
          <a:prstGeom prst="rect">
            <a:avLst/>
          </a:prstGeom>
        </p:spPr>
        <p:txBody>
          <a:bodyPr wrap="none" rtlCol="0">
            <a:spAutoFit/>
          </a:bodyPr>
          <a:lstStyle/>
          <a:p>
            <a:pPr rtl="0"/>
            <a:r>
              <a:rPr lang="de-DE" sz="1600" b="1">
                <a:solidFill>
                  <a:srgbClr val="25243D"/>
                </a:solidFill>
                <a:latin typeface="Century Gothic Bold"/>
              </a:rPr>
              <a:t>Ballaststoff</a:t>
            </a:r>
            <a:endParaRPr lang="en-US" sz="1600" dirty="0">
              <a:solidFill>
                <a:srgbClr val="25243D"/>
              </a:solidFill>
            </a:endParaRPr>
          </a:p>
        </p:txBody>
      </p:sp>
    </p:spTree>
    <p:extLst>
      <p:ext uri="{BB962C8B-B14F-4D97-AF65-F5344CB8AC3E}">
        <p14:creationId xmlns:p14="http://schemas.microsoft.com/office/powerpoint/2010/main" val="3000416588"/>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p:txBody>
          <a:bodyPr rtlCol="0"/>
          <a:lstStyle/>
          <a:p>
            <a:pPr rtl="0"/>
            <a:r>
              <a:rPr lang="de-DE">
                <a:solidFill>
                  <a:schemeClr val="bg2"/>
                </a:solidFill>
                <a:cs typeface="Arial" charset="0"/>
              </a:rPr>
              <a:t>Lektion 3: Was isst ein Arktisforscher?</a:t>
            </a:r>
            <a:endParaRPr lang="en-US" dirty="0"/>
          </a:p>
        </p:txBody>
      </p:sp>
      <p:pic>
        <p:nvPicPr>
          <p:cNvPr id="4" name="Picture 3" descr="Screen Shot 2016-02-25 at 10.09.16.png">
            <a:extLst>
              <a:ext uri="{FF2B5EF4-FFF2-40B4-BE49-F238E27FC236}">
                <a16:creationId xmlns:a16="http://schemas.microsoft.com/office/drawing/2014/main" id="{579DB818-F0B8-554B-8127-B23E4C84157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0160103">
            <a:off x="305402" y="4415232"/>
            <a:ext cx="1319811" cy="1240091"/>
          </a:xfrm>
          <a:prstGeom prst="rect">
            <a:avLst/>
          </a:prstGeom>
        </p:spPr>
      </p:pic>
      <p:pic>
        <p:nvPicPr>
          <p:cNvPr id="5" name="Picture 4" descr="Screen Shot 2016-02-25 at 10.09.01.png">
            <a:extLst>
              <a:ext uri="{FF2B5EF4-FFF2-40B4-BE49-F238E27FC236}">
                <a16:creationId xmlns:a16="http://schemas.microsoft.com/office/drawing/2014/main" id="{2EC1470E-19CD-744D-90DD-69ABD1065F9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0800000">
            <a:off x="311768" y="2206657"/>
            <a:ext cx="1323287" cy="822042"/>
          </a:xfrm>
          <a:prstGeom prst="rect">
            <a:avLst/>
          </a:prstGeom>
        </p:spPr>
      </p:pic>
      <p:sp>
        <p:nvSpPr>
          <p:cNvPr id="6" name="TextBox 5">
            <a:extLst>
              <a:ext uri="{FF2B5EF4-FFF2-40B4-BE49-F238E27FC236}">
                <a16:creationId xmlns:a16="http://schemas.microsoft.com/office/drawing/2014/main" id="{58BF0515-D535-9D47-A66E-73B823520C30}"/>
              </a:ext>
            </a:extLst>
          </p:cNvPr>
          <p:cNvSpPr txBox="1"/>
          <p:nvPr/>
        </p:nvSpPr>
        <p:spPr>
          <a:xfrm>
            <a:off x="1686535" y="1864743"/>
            <a:ext cx="953148" cy="1446550"/>
          </a:xfrm>
          <a:prstGeom prst="rect">
            <a:avLst/>
          </a:prstGeom>
          <a:noFill/>
        </p:spPr>
        <p:txBody>
          <a:bodyPr wrap="square" rtlCol="0" anchor="ctr">
            <a:spAutoFit/>
          </a:bodyPr>
          <a:lstStyle/>
          <a:p>
            <a:pPr rtl="0"/>
            <a:r>
              <a:rPr lang="de-DE" sz="8800" b="1">
                <a:solidFill>
                  <a:srgbClr val="DC3B4E"/>
                </a:solidFill>
                <a:latin typeface="Century Gothic Bold"/>
              </a:rPr>
              <a:t>K</a:t>
            </a:r>
          </a:p>
        </p:txBody>
      </p:sp>
      <p:sp>
        <p:nvSpPr>
          <p:cNvPr id="7" name="TextBox 6">
            <a:extLst>
              <a:ext uri="{FF2B5EF4-FFF2-40B4-BE49-F238E27FC236}">
                <a16:creationId xmlns:a16="http://schemas.microsoft.com/office/drawing/2014/main" id="{ED24B992-F4D2-0948-BCD3-730051B5F1FA}"/>
              </a:ext>
            </a:extLst>
          </p:cNvPr>
          <p:cNvSpPr txBox="1"/>
          <p:nvPr/>
        </p:nvSpPr>
        <p:spPr>
          <a:xfrm>
            <a:off x="1744412" y="4311294"/>
            <a:ext cx="725536" cy="1446550"/>
          </a:xfrm>
          <a:prstGeom prst="rect">
            <a:avLst/>
          </a:prstGeom>
          <a:noFill/>
        </p:spPr>
        <p:txBody>
          <a:bodyPr wrap="square" rtlCol="0" anchor="ctr">
            <a:spAutoFit/>
          </a:bodyPr>
          <a:lstStyle/>
          <a:p>
            <a:pPr rtl="0"/>
            <a:r>
              <a:rPr lang="de-DE" sz="8800" b="1" dirty="0">
                <a:solidFill>
                  <a:srgbClr val="FACA55"/>
                </a:solidFill>
                <a:latin typeface="Century Gothic Bold"/>
              </a:rPr>
              <a:t>F</a:t>
            </a:r>
          </a:p>
        </p:txBody>
      </p:sp>
      <p:sp>
        <p:nvSpPr>
          <p:cNvPr id="8" name="TextBox 7">
            <a:extLst>
              <a:ext uri="{FF2B5EF4-FFF2-40B4-BE49-F238E27FC236}">
                <a16:creationId xmlns:a16="http://schemas.microsoft.com/office/drawing/2014/main" id="{719E9B6D-4B62-4A41-A606-43DDB29E4B54}"/>
              </a:ext>
            </a:extLst>
          </p:cNvPr>
          <p:cNvSpPr txBox="1"/>
          <p:nvPr/>
        </p:nvSpPr>
        <p:spPr>
          <a:xfrm>
            <a:off x="1710531" y="3072854"/>
            <a:ext cx="771241" cy="1446550"/>
          </a:xfrm>
          <a:prstGeom prst="rect">
            <a:avLst/>
          </a:prstGeom>
          <a:noFill/>
        </p:spPr>
        <p:txBody>
          <a:bodyPr wrap="square" rtlCol="0" anchor="ctr">
            <a:spAutoFit/>
          </a:bodyPr>
          <a:lstStyle/>
          <a:p>
            <a:pPr rtl="0"/>
            <a:r>
              <a:rPr lang="de-DE" sz="8800" b="1" dirty="0">
                <a:solidFill>
                  <a:srgbClr val="6B3973"/>
                </a:solidFill>
                <a:latin typeface="Century Gothic Bold"/>
              </a:rPr>
              <a:t>E</a:t>
            </a:r>
          </a:p>
        </p:txBody>
      </p:sp>
      <p:sp>
        <p:nvSpPr>
          <p:cNvPr id="9" name="TextBox 8">
            <a:extLst>
              <a:ext uri="{FF2B5EF4-FFF2-40B4-BE49-F238E27FC236}">
                <a16:creationId xmlns:a16="http://schemas.microsoft.com/office/drawing/2014/main" id="{C4CC15FF-8AFF-E441-8290-375B020DDD64}"/>
              </a:ext>
            </a:extLst>
          </p:cNvPr>
          <p:cNvSpPr txBox="1"/>
          <p:nvPr/>
        </p:nvSpPr>
        <p:spPr>
          <a:xfrm>
            <a:off x="1744413" y="5370208"/>
            <a:ext cx="834410" cy="1446550"/>
          </a:xfrm>
          <a:prstGeom prst="rect">
            <a:avLst/>
          </a:prstGeom>
          <a:noFill/>
        </p:spPr>
        <p:txBody>
          <a:bodyPr wrap="square" rtlCol="0" anchor="ctr">
            <a:spAutoFit/>
          </a:bodyPr>
          <a:lstStyle/>
          <a:p>
            <a:pPr rtl="0"/>
            <a:r>
              <a:rPr lang="de-DE" sz="8800" b="1" dirty="0">
                <a:solidFill>
                  <a:srgbClr val="19A090"/>
                </a:solidFill>
                <a:latin typeface="Century Gothic Bold"/>
              </a:rPr>
              <a:t>B</a:t>
            </a:r>
          </a:p>
        </p:txBody>
      </p:sp>
      <p:sp>
        <p:nvSpPr>
          <p:cNvPr id="10" name="TextBox 9">
            <a:extLst>
              <a:ext uri="{FF2B5EF4-FFF2-40B4-BE49-F238E27FC236}">
                <a16:creationId xmlns:a16="http://schemas.microsoft.com/office/drawing/2014/main" id="{57767BFD-F8DB-684C-8FE5-15C27DB93861}"/>
              </a:ext>
            </a:extLst>
          </p:cNvPr>
          <p:cNvSpPr txBox="1"/>
          <p:nvPr/>
        </p:nvSpPr>
        <p:spPr>
          <a:xfrm>
            <a:off x="4553744" y="2209769"/>
            <a:ext cx="2879725" cy="923330"/>
          </a:xfrm>
          <a:prstGeom prst="rect">
            <a:avLst/>
          </a:prstGeom>
          <a:noFill/>
        </p:spPr>
        <p:txBody>
          <a:bodyPr wrap="square" rtlCol="0" anchor="t" anchorCtr="0">
            <a:spAutoFit/>
          </a:bodyPr>
          <a:lstStyle/>
          <a:p>
            <a:pPr marL="342900" indent="-342900" rtl="0">
              <a:buFont typeface="Sassoon San Slope" panose="02000506030000090004" pitchFamily="2" charset="0"/>
              <a:buChar char="-"/>
            </a:pPr>
            <a:r>
              <a:rPr lang="de-DE" sz="1800" b="1">
                <a:solidFill>
                  <a:srgbClr val="25243D"/>
                </a:solidFill>
                <a:latin typeface="Century Gothic Bold"/>
              </a:rPr>
              <a:t>Sofortige Energie.</a:t>
            </a:r>
          </a:p>
          <a:p>
            <a:pPr marL="342900" indent="-342900" rtl="0">
              <a:buFont typeface="Sassoon San Slope" panose="02000506030000090004" pitchFamily="2" charset="0"/>
              <a:buChar char="-"/>
            </a:pPr>
            <a:r>
              <a:rPr lang="de-DE" sz="1800" b="1">
                <a:solidFill>
                  <a:srgbClr val="25243D"/>
                </a:solidFill>
                <a:latin typeface="Century Gothic Bold"/>
              </a:rPr>
              <a:t>Brot, Nudeln, Reis, Obst, Schokolade.</a:t>
            </a:r>
          </a:p>
        </p:txBody>
      </p:sp>
      <p:sp>
        <p:nvSpPr>
          <p:cNvPr id="11" name="TextBox 10">
            <a:extLst>
              <a:ext uri="{FF2B5EF4-FFF2-40B4-BE49-F238E27FC236}">
                <a16:creationId xmlns:a16="http://schemas.microsoft.com/office/drawing/2014/main" id="{93309857-913E-404E-81F9-A357416CED99}"/>
              </a:ext>
            </a:extLst>
          </p:cNvPr>
          <p:cNvSpPr txBox="1"/>
          <p:nvPr/>
        </p:nvSpPr>
        <p:spPr>
          <a:xfrm>
            <a:off x="4546571" y="4735196"/>
            <a:ext cx="2879725" cy="646331"/>
          </a:xfrm>
          <a:prstGeom prst="rect">
            <a:avLst/>
          </a:prstGeom>
          <a:noFill/>
        </p:spPr>
        <p:txBody>
          <a:bodyPr wrap="square" rtlCol="0" anchor="t" anchorCtr="0">
            <a:spAutoFit/>
          </a:bodyPr>
          <a:lstStyle/>
          <a:p>
            <a:pPr marL="342900" indent="-342900" rtl="0">
              <a:buFont typeface="Sassoon San Slope" panose="02000506030000090004" pitchFamily="2" charset="0"/>
              <a:buChar char="-"/>
            </a:pPr>
            <a:r>
              <a:rPr lang="de-DE" sz="1800" b="1" dirty="0">
                <a:solidFill>
                  <a:srgbClr val="25243D"/>
                </a:solidFill>
                <a:latin typeface="Century Gothic Bold"/>
              </a:rPr>
              <a:t>Hohe Energie.</a:t>
            </a:r>
          </a:p>
          <a:p>
            <a:pPr marL="342900" indent="-342900" rtl="0">
              <a:buFont typeface="Sassoon San Slope" panose="02000506030000090004" pitchFamily="2" charset="0"/>
              <a:buChar char="-"/>
            </a:pPr>
            <a:r>
              <a:rPr lang="de-DE" sz="1800" b="1" dirty="0">
                <a:solidFill>
                  <a:srgbClr val="25243D"/>
                </a:solidFill>
                <a:latin typeface="Century Gothic Bold"/>
              </a:rPr>
              <a:t>Nüsse, Käse, Öle.</a:t>
            </a:r>
          </a:p>
        </p:txBody>
      </p:sp>
      <p:sp>
        <p:nvSpPr>
          <p:cNvPr id="13" name="TextBox 12">
            <a:extLst>
              <a:ext uri="{FF2B5EF4-FFF2-40B4-BE49-F238E27FC236}">
                <a16:creationId xmlns:a16="http://schemas.microsoft.com/office/drawing/2014/main" id="{759354D3-C0AF-5041-9579-CA2386591188}"/>
              </a:ext>
            </a:extLst>
          </p:cNvPr>
          <p:cNvSpPr txBox="1"/>
          <p:nvPr/>
        </p:nvSpPr>
        <p:spPr>
          <a:xfrm>
            <a:off x="4519862" y="5830390"/>
            <a:ext cx="2879725" cy="923330"/>
          </a:xfrm>
          <a:prstGeom prst="rect">
            <a:avLst/>
          </a:prstGeom>
          <a:noFill/>
        </p:spPr>
        <p:txBody>
          <a:bodyPr wrap="square" rtlCol="0" anchor="t" anchorCtr="0">
            <a:spAutoFit/>
          </a:bodyPr>
          <a:lstStyle/>
          <a:p>
            <a:pPr marL="342900" indent="-342900" rtl="0">
              <a:buFont typeface="Sassoon San Slope" panose="02000506030000090004" pitchFamily="2" charset="0"/>
              <a:buChar char="-"/>
            </a:pPr>
            <a:r>
              <a:rPr lang="de-DE" sz="1800" b="1" dirty="0">
                <a:solidFill>
                  <a:srgbClr val="25243D"/>
                </a:solidFill>
                <a:latin typeface="Century Gothic Bold"/>
              </a:rPr>
              <a:t>Die Dinge in Bewegung halten.</a:t>
            </a:r>
          </a:p>
          <a:p>
            <a:pPr marL="342900" indent="-342900" rtl="0">
              <a:buFont typeface="Sassoon San Slope" panose="02000506030000090004" pitchFamily="2" charset="0"/>
              <a:buChar char="-"/>
            </a:pPr>
            <a:r>
              <a:rPr lang="de-DE" sz="1800" b="1" dirty="0">
                <a:solidFill>
                  <a:srgbClr val="25243D"/>
                </a:solidFill>
                <a:latin typeface="Century Gothic Bold"/>
              </a:rPr>
              <a:t>Gemüse, Vollkorn.</a:t>
            </a:r>
          </a:p>
        </p:txBody>
      </p:sp>
      <p:sp>
        <p:nvSpPr>
          <p:cNvPr id="14" name="TextBox 13">
            <a:extLst>
              <a:ext uri="{FF2B5EF4-FFF2-40B4-BE49-F238E27FC236}">
                <a16:creationId xmlns:a16="http://schemas.microsoft.com/office/drawing/2014/main" id="{FED13552-5C56-3949-A369-DE5815037C43}"/>
              </a:ext>
            </a:extLst>
          </p:cNvPr>
          <p:cNvSpPr txBox="1"/>
          <p:nvPr/>
        </p:nvSpPr>
        <p:spPr>
          <a:xfrm>
            <a:off x="4546571" y="3496479"/>
            <a:ext cx="2786676" cy="923330"/>
          </a:xfrm>
          <a:prstGeom prst="rect">
            <a:avLst/>
          </a:prstGeom>
          <a:noFill/>
        </p:spPr>
        <p:txBody>
          <a:bodyPr wrap="square" rtlCol="0" anchor="t" anchorCtr="0">
            <a:spAutoFit/>
          </a:bodyPr>
          <a:lstStyle/>
          <a:p>
            <a:pPr marL="342900" indent="-342900" rtl="0">
              <a:buFont typeface="Sassoon San Slope" panose="02000506030000090004" pitchFamily="2" charset="0"/>
              <a:buChar char="-"/>
            </a:pPr>
            <a:r>
              <a:rPr lang="de-DE" sz="1800" b="1">
                <a:solidFill>
                  <a:srgbClr val="25243D"/>
                </a:solidFill>
                <a:latin typeface="Century Gothic Bold"/>
              </a:rPr>
              <a:t>Aufbau und Erhalt.</a:t>
            </a:r>
          </a:p>
          <a:p>
            <a:pPr marL="342900" indent="-342900" rtl="0">
              <a:buFont typeface="Sassoon San Slope" panose="02000506030000090004" pitchFamily="2" charset="0"/>
              <a:buChar char="-"/>
            </a:pPr>
            <a:r>
              <a:rPr lang="de-DE" sz="1800" b="1">
                <a:solidFill>
                  <a:srgbClr val="25243D"/>
                </a:solidFill>
                <a:latin typeface="Century Gothic Bold"/>
              </a:rPr>
              <a:t>Fleisch, Nüsse, Käse, Fisch, Eier, Linsen.</a:t>
            </a:r>
          </a:p>
        </p:txBody>
      </p:sp>
      <p:pic>
        <p:nvPicPr>
          <p:cNvPr id="15" name="Picture 14" descr="Screen Shot 2016-02-25 at 10.09.20.png">
            <a:extLst>
              <a:ext uri="{FF2B5EF4-FFF2-40B4-BE49-F238E27FC236}">
                <a16:creationId xmlns:a16="http://schemas.microsoft.com/office/drawing/2014/main" id="{F1C5165E-1670-C940-8718-412DCC0464A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11042" y="3093561"/>
            <a:ext cx="1270034" cy="1375871"/>
          </a:xfrm>
          <a:prstGeom prst="rect">
            <a:avLst/>
          </a:prstGeom>
        </p:spPr>
      </p:pic>
      <p:sp>
        <p:nvSpPr>
          <p:cNvPr id="16" name="Rectangle 15">
            <a:extLst>
              <a:ext uri="{FF2B5EF4-FFF2-40B4-BE49-F238E27FC236}">
                <a16:creationId xmlns:a16="http://schemas.microsoft.com/office/drawing/2014/main" id="{AD8433D3-255D-ED47-9AC5-6714CA658B19}"/>
              </a:ext>
            </a:extLst>
          </p:cNvPr>
          <p:cNvSpPr/>
          <p:nvPr/>
        </p:nvSpPr>
        <p:spPr>
          <a:xfrm>
            <a:off x="2252647" y="2391302"/>
            <a:ext cx="2178802" cy="461665"/>
          </a:xfrm>
          <a:prstGeom prst="rect">
            <a:avLst/>
          </a:prstGeom>
        </p:spPr>
        <p:txBody>
          <a:bodyPr wrap="none" rtlCol="0">
            <a:spAutoFit/>
          </a:bodyPr>
          <a:lstStyle/>
          <a:p>
            <a:pPr rtl="0"/>
            <a:r>
              <a:rPr lang="de-DE" sz="2400" b="1" dirty="0">
                <a:solidFill>
                  <a:srgbClr val="DC3B4E"/>
                </a:solidFill>
                <a:latin typeface="Century Gothic Bold"/>
              </a:rPr>
              <a:t>ohlenhydrate</a:t>
            </a:r>
            <a:endParaRPr lang="en-US" sz="2400" dirty="0">
              <a:solidFill>
                <a:srgbClr val="DC3B4E"/>
              </a:solidFill>
            </a:endParaRPr>
          </a:p>
        </p:txBody>
      </p:sp>
      <p:sp>
        <p:nvSpPr>
          <p:cNvPr id="17" name="Rectangle 16">
            <a:extLst>
              <a:ext uri="{FF2B5EF4-FFF2-40B4-BE49-F238E27FC236}">
                <a16:creationId xmlns:a16="http://schemas.microsoft.com/office/drawing/2014/main" id="{325AFBE4-3067-624D-B9C0-77D154CF49C5}"/>
              </a:ext>
            </a:extLst>
          </p:cNvPr>
          <p:cNvSpPr/>
          <p:nvPr/>
        </p:nvSpPr>
        <p:spPr>
          <a:xfrm>
            <a:off x="2416691" y="4818992"/>
            <a:ext cx="615874" cy="461665"/>
          </a:xfrm>
          <a:prstGeom prst="rect">
            <a:avLst/>
          </a:prstGeom>
        </p:spPr>
        <p:txBody>
          <a:bodyPr wrap="none" rtlCol="0">
            <a:spAutoFit/>
          </a:bodyPr>
          <a:lstStyle/>
          <a:p>
            <a:pPr rtl="0"/>
            <a:r>
              <a:rPr lang="de-DE" sz="2400" b="1">
                <a:solidFill>
                  <a:srgbClr val="FACA55"/>
                </a:solidFill>
                <a:latin typeface="Century Gothic Bold"/>
              </a:rPr>
              <a:t>ette</a:t>
            </a:r>
            <a:endParaRPr lang="en-US" sz="2400" dirty="0">
              <a:solidFill>
                <a:srgbClr val="FACA55"/>
              </a:solidFill>
            </a:endParaRPr>
          </a:p>
        </p:txBody>
      </p:sp>
      <p:sp>
        <p:nvSpPr>
          <p:cNvPr id="18" name="Rectangle 17">
            <a:extLst>
              <a:ext uri="{FF2B5EF4-FFF2-40B4-BE49-F238E27FC236}">
                <a16:creationId xmlns:a16="http://schemas.microsoft.com/office/drawing/2014/main" id="{8C6C2151-6CBE-2E4F-B2F4-B6107EEE07E3}"/>
              </a:ext>
            </a:extLst>
          </p:cNvPr>
          <p:cNvSpPr/>
          <p:nvPr/>
        </p:nvSpPr>
        <p:spPr>
          <a:xfrm>
            <a:off x="2442554" y="3628718"/>
            <a:ext cx="1162498" cy="461665"/>
          </a:xfrm>
          <a:prstGeom prst="rect">
            <a:avLst/>
          </a:prstGeom>
        </p:spPr>
        <p:txBody>
          <a:bodyPr wrap="none" rtlCol="0">
            <a:spAutoFit/>
          </a:bodyPr>
          <a:lstStyle/>
          <a:p>
            <a:pPr rtl="0"/>
            <a:r>
              <a:rPr lang="de-DE" sz="2400" b="1">
                <a:solidFill>
                  <a:srgbClr val="6B3973"/>
                </a:solidFill>
                <a:latin typeface="Century Gothic Bold"/>
              </a:rPr>
              <a:t>iweiß</a:t>
            </a:r>
            <a:endParaRPr lang="en-US" sz="2400" dirty="0">
              <a:solidFill>
                <a:srgbClr val="6B3973"/>
              </a:solidFill>
            </a:endParaRPr>
          </a:p>
        </p:txBody>
      </p:sp>
      <p:sp>
        <p:nvSpPr>
          <p:cNvPr id="19" name="Rectangle 18">
            <a:extLst>
              <a:ext uri="{FF2B5EF4-FFF2-40B4-BE49-F238E27FC236}">
                <a16:creationId xmlns:a16="http://schemas.microsoft.com/office/drawing/2014/main" id="{5CE5BC94-95CF-8A41-B2CF-564D62939212}"/>
              </a:ext>
            </a:extLst>
          </p:cNvPr>
          <p:cNvSpPr/>
          <p:nvPr/>
        </p:nvSpPr>
        <p:spPr>
          <a:xfrm>
            <a:off x="2441082" y="5962209"/>
            <a:ext cx="1801932" cy="461665"/>
          </a:xfrm>
          <a:prstGeom prst="rect">
            <a:avLst/>
          </a:prstGeom>
        </p:spPr>
        <p:txBody>
          <a:bodyPr wrap="square" rtlCol="0">
            <a:spAutoFit/>
          </a:bodyPr>
          <a:lstStyle/>
          <a:p>
            <a:pPr rtl="0"/>
            <a:r>
              <a:rPr lang="de-DE" sz="2400" b="1" dirty="0">
                <a:solidFill>
                  <a:srgbClr val="19A090"/>
                </a:solidFill>
                <a:latin typeface="Century Gothic Bold"/>
              </a:rPr>
              <a:t>allaststoffe</a:t>
            </a:r>
            <a:endParaRPr lang="en-US" sz="2400" dirty="0">
              <a:solidFill>
                <a:srgbClr val="19A090"/>
              </a:solidFill>
            </a:endParaRPr>
          </a:p>
        </p:txBody>
      </p:sp>
      <p:pic>
        <p:nvPicPr>
          <p:cNvPr id="20" name="Picture 19" descr="Screen Shot 2016-02-25 at 10.09.08.png">
            <a:extLst>
              <a:ext uri="{FF2B5EF4-FFF2-40B4-BE49-F238E27FC236}">
                <a16:creationId xmlns:a16="http://schemas.microsoft.com/office/drawing/2014/main" id="{F8054D6B-669A-F346-8FC5-1335860F1517}"/>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0222" y="5757844"/>
            <a:ext cx="1770169" cy="916415"/>
          </a:xfrm>
          <a:prstGeom prst="rect">
            <a:avLst/>
          </a:prstGeom>
        </p:spPr>
      </p:pic>
      <p:sp>
        <p:nvSpPr>
          <p:cNvPr id="21" name="Title 1">
            <a:extLst>
              <a:ext uri="{FF2B5EF4-FFF2-40B4-BE49-F238E27FC236}">
                <a16:creationId xmlns:a16="http://schemas.microsoft.com/office/drawing/2014/main" id="{35CAD0ED-AC65-CF41-83E1-FF0C0D465410}"/>
              </a:ext>
            </a:extLst>
          </p:cNvPr>
          <p:cNvSpPr txBox="1">
            <a:spLocks/>
          </p:cNvSpPr>
          <p:nvPr/>
        </p:nvSpPr>
        <p:spPr>
          <a:xfrm>
            <a:off x="423261" y="1365244"/>
            <a:ext cx="8247576" cy="551788"/>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ctr"/>
          <a:lstStyle>
            <a:lvl1pPr marL="0" marR="0" indent="0" algn="r" defTabSz="914400" rtl="0" latinLnBrk="0">
              <a:lnSpc>
                <a:spcPct val="90000"/>
              </a:lnSpc>
              <a:spcBef>
                <a:spcPts val="0"/>
              </a:spcBef>
              <a:spcAft>
                <a:spcPts val="0"/>
              </a:spcAft>
              <a:buClrTx/>
              <a:buSzTx/>
              <a:buFontTx/>
              <a:buNone/>
              <a:tabLst/>
              <a:defRPr sz="10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algn="l" rtl="0" hangingPunct="1"/>
            <a:r>
              <a:rPr lang="de-DE" sz="3400"/>
              <a:t>Nährstoffe</a:t>
            </a:r>
          </a:p>
        </p:txBody>
      </p:sp>
    </p:spTree>
    <p:extLst>
      <p:ext uri="{BB962C8B-B14F-4D97-AF65-F5344CB8AC3E}">
        <p14:creationId xmlns:p14="http://schemas.microsoft.com/office/powerpoint/2010/main" val="369431550"/>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8">
            <a:extLst>
              <a:ext uri="{FF2B5EF4-FFF2-40B4-BE49-F238E27FC236}">
                <a16:creationId xmlns:a16="http://schemas.microsoft.com/office/drawing/2014/main" id="{A8BAA2BC-2C50-1646-A0CE-372C2B0DE58B}"/>
              </a:ext>
            </a:extLst>
          </p:cNvPr>
          <p:cNvSpPr>
            <a:spLocks noGrp="1"/>
          </p:cNvSpPr>
          <p:nvPr>
            <p:ph type="title"/>
          </p:nvPr>
        </p:nvSpPr>
        <p:spPr/>
        <p:txBody>
          <a:bodyPr rtlCol="0"/>
          <a:lstStyle/>
          <a:p>
            <a:pPr rtl="0"/>
            <a:r>
              <a:rPr lang="de-DE">
                <a:solidFill>
                  <a:schemeClr val="bg2"/>
                </a:solidFill>
                <a:cs typeface="Arial" charset="0"/>
              </a:rPr>
              <a:t>Lektion 3: Was isst ein Arktisforscher?</a:t>
            </a:r>
            <a:endParaRPr lang="en-US" dirty="0"/>
          </a:p>
        </p:txBody>
      </p:sp>
      <p:sp>
        <p:nvSpPr>
          <p:cNvPr id="6" name="Title 1">
            <a:extLst>
              <a:ext uri="{FF2B5EF4-FFF2-40B4-BE49-F238E27FC236}">
                <a16:creationId xmlns:a16="http://schemas.microsoft.com/office/drawing/2014/main" id="{EDB7EBAD-CE4E-2B4A-8F9A-64E9844D680C}"/>
              </a:ext>
            </a:extLst>
          </p:cNvPr>
          <p:cNvSpPr txBox="1">
            <a:spLocks/>
          </p:cNvSpPr>
          <p:nvPr/>
        </p:nvSpPr>
        <p:spPr>
          <a:xfrm>
            <a:off x="448661" y="1365244"/>
            <a:ext cx="8247576" cy="551788"/>
          </a:xfrm>
          <a:prstGeom prst="rect">
            <a:avLst/>
          </a:prstGeom>
          <a:ln w="12700">
            <a:miter lim="400000"/>
          </a:ln>
          <a:extLst>
            <a:ext uri="{C572A759-6A51-4108-AA02-DFA0A04FC94B}">
              <ma14:wrappingTextBoxFlag xmlns="" xmlns:ma14="http://schemas.microsoft.com/office/mac/drawingml/2011/main" val="1"/>
            </a:ext>
          </a:extLst>
        </p:spPr>
        <p:txBody>
          <a:bodyPr lIns="45719" rIns="45719" rtlCol="0" anchor="ctr"/>
          <a:lstStyle>
            <a:lvl1pPr marL="0" marR="0" indent="0" algn="r" defTabSz="914400" rtl="0" latinLnBrk="0">
              <a:lnSpc>
                <a:spcPct val="90000"/>
              </a:lnSpc>
              <a:spcBef>
                <a:spcPts val="0"/>
              </a:spcBef>
              <a:spcAft>
                <a:spcPts val="0"/>
              </a:spcAft>
              <a:buClrTx/>
              <a:buSzTx/>
              <a:buFontTx/>
              <a:buNone/>
              <a:tabLst/>
              <a:defRPr sz="10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a:lstStyle>
          <a:p>
            <a:pPr algn="l" rtl="0" hangingPunct="1"/>
            <a:r>
              <a:rPr lang="de-DE" sz="3400"/>
              <a:t>Lernpunkt</a:t>
            </a:r>
          </a:p>
        </p:txBody>
      </p:sp>
      <p:graphicFrame>
        <p:nvGraphicFramePr>
          <p:cNvPr id="7" name="Group 236">
            <a:extLst>
              <a:ext uri="{FF2B5EF4-FFF2-40B4-BE49-F238E27FC236}">
                <a16:creationId xmlns:a16="http://schemas.microsoft.com/office/drawing/2014/main" id="{5B9AF088-1EC9-6B48-8E78-B55FC6832ADA}"/>
              </a:ext>
            </a:extLst>
          </p:cNvPr>
          <p:cNvGraphicFramePr>
            <a:graphicFrameLocks noGrp="1"/>
          </p:cNvGraphicFramePr>
          <p:nvPr>
            <p:extLst>
              <p:ext uri="{D42A27DB-BD31-4B8C-83A1-F6EECF244321}">
                <p14:modId xmlns:p14="http://schemas.microsoft.com/office/powerpoint/2010/main" val="4047552682"/>
              </p:ext>
            </p:extLst>
          </p:nvPr>
        </p:nvGraphicFramePr>
        <p:xfrm>
          <a:off x="2317363" y="2210422"/>
          <a:ext cx="6378874" cy="2267004"/>
        </p:xfrm>
        <a:graphic>
          <a:graphicData uri="http://schemas.openxmlformats.org/drawingml/2006/table">
            <a:tbl>
              <a:tblPr/>
              <a:tblGrid>
                <a:gridCol w="6378874">
                  <a:extLst>
                    <a:ext uri="{9D8B030D-6E8A-4147-A177-3AD203B41FA5}">
                      <a16:colId xmlns:a16="http://schemas.microsoft.com/office/drawing/2014/main" val="20000"/>
                    </a:ext>
                  </a:extLst>
                </a:gridCol>
              </a:tblGrid>
              <a:tr h="755668">
                <a:tc>
                  <a:txBody>
                    <a:bodyPr/>
                    <a:lstStyle/>
                    <a:p>
                      <a:pPr marL="342900" indent="-342900" algn="l" rtl="0">
                        <a:spcAft>
                          <a:spcPts val="0"/>
                        </a:spcAft>
                        <a:buFont typeface="Sassoon San Slope" panose="02000506030000090004" pitchFamily="2" charset="0"/>
                        <a:buChar char="-"/>
                      </a:pPr>
                      <a:r>
                        <a:rPr lang="de-DE" sz="1800" b="1" i="0" dirty="0">
                          <a:solidFill>
                            <a:srgbClr val="25243D"/>
                          </a:solidFill>
                          <a:effectLst/>
                          <a:latin typeface="Century Gothic Bold"/>
                          <a:ea typeface="Calibri" panose="020F0502020204030204" pitchFamily="34" charset="0"/>
                          <a:cs typeface="Times New Roman" panose="02020603050405020304" pitchFamily="18" charset="0"/>
                        </a:rPr>
                        <a:t>Verknüpfe Kalorien mit der Energie in Lebensmitteln.</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55668">
                <a:tc>
                  <a:txBody>
                    <a:bodyPr/>
                    <a:lstStyle/>
                    <a:p>
                      <a:pPr marL="342900" indent="-342900" algn="l" rtl="0">
                        <a:spcAft>
                          <a:spcPts val="0"/>
                        </a:spcAft>
                        <a:buFont typeface="Sassoon San Slope" panose="02000506030000090004" pitchFamily="2" charset="0"/>
                        <a:buChar char="-"/>
                      </a:pPr>
                      <a:r>
                        <a:rPr lang="de-DE" sz="1800" b="1" i="0">
                          <a:solidFill>
                            <a:srgbClr val="25243D"/>
                          </a:solidFill>
                          <a:effectLst/>
                          <a:latin typeface="Century Gothic Bold"/>
                          <a:ea typeface="Calibri" panose="020F0502020204030204" pitchFamily="34" charset="0"/>
                          <a:cs typeface="Times New Roman" panose="02020603050405020304" pitchFamily="18" charset="0"/>
                        </a:rPr>
                        <a:t>Benutze die Schlüsselbegriffe richtig.</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55668">
                <a:tc>
                  <a:txBody>
                    <a:bodyPr/>
                    <a:lstStyle/>
                    <a:p>
                      <a:pPr marL="342900" indent="-342900" algn="l" rtl="0">
                        <a:spcAft>
                          <a:spcPts val="0"/>
                        </a:spcAft>
                        <a:buFont typeface="Sassoon San Slope" panose="02000506030000090004" pitchFamily="2" charset="0"/>
                        <a:buChar char="-"/>
                      </a:pPr>
                      <a:r>
                        <a:rPr lang="de-DE" sz="1800" b="1" i="0">
                          <a:solidFill>
                            <a:srgbClr val="25243D"/>
                          </a:solidFill>
                          <a:effectLst/>
                          <a:latin typeface="Century Gothic Bold"/>
                          <a:ea typeface="Calibri" panose="020F0502020204030204" pitchFamily="34" charset="0"/>
                          <a:cs typeface="Times New Roman" panose="02020603050405020304" pitchFamily="18" charset="0"/>
                        </a:rPr>
                        <a:t>Beschreibe die Rolle von Kohlenhydraten, Fett und Protein im Körper.</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11" name="Rectangle 10">
            <a:extLst>
              <a:ext uri="{FF2B5EF4-FFF2-40B4-BE49-F238E27FC236}">
                <a16:creationId xmlns:a16="http://schemas.microsoft.com/office/drawing/2014/main" id="{DE837595-937F-3E4C-B24E-7BBFED5A42F2}"/>
              </a:ext>
            </a:extLst>
          </p:cNvPr>
          <p:cNvSpPr/>
          <p:nvPr/>
        </p:nvSpPr>
        <p:spPr>
          <a:xfrm>
            <a:off x="434027" y="4931107"/>
            <a:ext cx="8239434" cy="830997"/>
          </a:xfrm>
          <a:prstGeom prst="rect">
            <a:avLst/>
          </a:prstGeom>
          <a:noFill/>
        </p:spPr>
        <p:txBody>
          <a:bodyPr wrap="square" lIns="91440" tIns="45720" rIns="91440" bIns="45720" rtlCol="0">
            <a:spAutoFit/>
          </a:bodyPr>
          <a:lstStyle/>
          <a:p>
            <a:pPr algn="ctr" rtl="0"/>
            <a:r>
              <a:rPr lang="de-DE" sz="4800" b="1" dirty="0">
                <a:ln w="0"/>
                <a:solidFill>
                  <a:srgbClr val="FF0000"/>
                </a:solidFill>
                <a:latin typeface="Century Gothic Bold"/>
                <a:cs typeface="Gill Sans"/>
              </a:rPr>
              <a:t>Ampel</a:t>
            </a:r>
            <a:r>
              <a:rPr lang="de-DE" sz="4800" b="1" dirty="0">
                <a:ln w="0"/>
                <a:solidFill>
                  <a:srgbClr val="FFC000"/>
                </a:solidFill>
                <a:latin typeface="Century Gothic Bold"/>
                <a:cs typeface="Gill Sans"/>
              </a:rPr>
              <a:t>-</a:t>
            </a:r>
            <a:r>
              <a:rPr lang="de-DE" sz="4800" b="1" dirty="0">
                <a:ln w="0"/>
                <a:solidFill>
                  <a:srgbClr val="06B050"/>
                </a:solidFill>
                <a:latin typeface="Century Gothic Bold"/>
                <a:cs typeface="Gill Sans"/>
              </a:rPr>
              <a:t>Spiel</a:t>
            </a:r>
          </a:p>
        </p:txBody>
      </p:sp>
      <p:sp>
        <p:nvSpPr>
          <p:cNvPr id="12" name="Rounded Rectangle 11">
            <a:extLst>
              <a:ext uri="{FF2B5EF4-FFF2-40B4-BE49-F238E27FC236}">
                <a16:creationId xmlns:a16="http://schemas.microsoft.com/office/drawing/2014/main" id="{103B7A4E-0036-CF44-AB67-92C7EBC09954}"/>
              </a:ext>
            </a:extLst>
          </p:cNvPr>
          <p:cNvSpPr/>
          <p:nvPr/>
        </p:nvSpPr>
        <p:spPr>
          <a:xfrm>
            <a:off x="449263" y="2205038"/>
            <a:ext cx="1450028" cy="484269"/>
          </a:xfrm>
          <a:prstGeom prst="roundRect">
            <a:avLst/>
          </a:prstGeom>
          <a:noFill/>
          <a:ln w="38100">
            <a:solidFill>
              <a:srgbClr val="25243D"/>
            </a:solidFill>
          </a:ln>
        </p:spPr>
        <p:style>
          <a:lnRef idx="1">
            <a:schemeClr val="accent1"/>
          </a:lnRef>
          <a:fillRef idx="3">
            <a:schemeClr val="accent1"/>
          </a:fillRef>
          <a:effectRef idx="2">
            <a:schemeClr val="accent1"/>
          </a:effectRef>
          <a:fontRef idx="minor">
            <a:schemeClr val="lt1"/>
          </a:fontRef>
        </p:style>
        <p:txBody>
          <a:bodyPr bIns="0" rtlCol="0" anchor="ctr"/>
          <a:lstStyle/>
          <a:p>
            <a:pPr algn="ctr" rtl="0">
              <a:lnSpc>
                <a:spcPct val="80000"/>
              </a:lnSpc>
            </a:pPr>
            <a:r>
              <a:rPr lang="de-DE" sz="1100" b="1" dirty="0">
                <a:solidFill>
                  <a:srgbClr val="1A1A1A"/>
                </a:solidFill>
                <a:latin typeface="Century Gothic Bold"/>
              </a:rPr>
              <a:t>Grundlagen</a:t>
            </a:r>
          </a:p>
        </p:txBody>
      </p:sp>
      <p:sp>
        <p:nvSpPr>
          <p:cNvPr id="13" name="Rounded Rectangle 12">
            <a:extLst>
              <a:ext uri="{FF2B5EF4-FFF2-40B4-BE49-F238E27FC236}">
                <a16:creationId xmlns:a16="http://schemas.microsoft.com/office/drawing/2014/main" id="{2279629E-5881-A740-89CB-2A22355D6EFD}"/>
              </a:ext>
            </a:extLst>
          </p:cNvPr>
          <p:cNvSpPr/>
          <p:nvPr/>
        </p:nvSpPr>
        <p:spPr>
          <a:xfrm>
            <a:off x="449263" y="2989506"/>
            <a:ext cx="1450028" cy="484269"/>
          </a:xfrm>
          <a:prstGeom prst="roundRect">
            <a:avLst/>
          </a:prstGeom>
          <a:solidFill>
            <a:srgbClr val="80C7BD"/>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de-DE" sz="1100" b="1" dirty="0">
                <a:solidFill>
                  <a:srgbClr val="1A1A1A"/>
                </a:solidFill>
                <a:latin typeface="Century Gothic Bold"/>
              </a:rPr>
              <a:t>Kompetent</a:t>
            </a:r>
          </a:p>
        </p:txBody>
      </p:sp>
      <p:sp>
        <p:nvSpPr>
          <p:cNvPr id="14" name="Rounded Rectangle 13">
            <a:extLst>
              <a:ext uri="{FF2B5EF4-FFF2-40B4-BE49-F238E27FC236}">
                <a16:creationId xmlns:a16="http://schemas.microsoft.com/office/drawing/2014/main" id="{2F6993C1-C53B-2347-B126-8AB58E56F882}"/>
              </a:ext>
            </a:extLst>
          </p:cNvPr>
          <p:cNvSpPr/>
          <p:nvPr/>
        </p:nvSpPr>
        <p:spPr>
          <a:xfrm>
            <a:off x="449263" y="3775822"/>
            <a:ext cx="1450029" cy="484269"/>
          </a:xfrm>
          <a:prstGeom prst="roundRect">
            <a:avLst/>
          </a:prstGeom>
          <a:solidFill>
            <a:srgbClr val="E04F47"/>
          </a:solidFill>
          <a:ln>
            <a:noFill/>
          </a:ln>
        </p:spPr>
        <p:style>
          <a:lnRef idx="1">
            <a:schemeClr val="accent1"/>
          </a:lnRef>
          <a:fillRef idx="3">
            <a:schemeClr val="accent1"/>
          </a:fillRef>
          <a:effectRef idx="2">
            <a:schemeClr val="accent1"/>
          </a:effectRef>
          <a:fontRef idx="minor">
            <a:schemeClr val="lt1"/>
          </a:fontRef>
        </p:style>
        <p:txBody>
          <a:bodyPr tIns="0" bIns="0" rtlCol="0" anchor="ctr"/>
          <a:lstStyle/>
          <a:p>
            <a:pPr algn="ctr" rtl="0">
              <a:lnSpc>
                <a:spcPct val="80000"/>
              </a:lnSpc>
            </a:pPr>
            <a:r>
              <a:rPr lang="de-DE" sz="1100" b="1" dirty="0">
                <a:solidFill>
                  <a:srgbClr val="1A1A1A"/>
                </a:solidFill>
                <a:latin typeface="Century Gothic Bold"/>
              </a:rPr>
              <a:t>Fortgeschritten</a:t>
            </a:r>
          </a:p>
        </p:txBody>
      </p:sp>
    </p:spTree>
    <p:extLst>
      <p:ext uri="{BB962C8B-B14F-4D97-AF65-F5344CB8AC3E}">
        <p14:creationId xmlns:p14="http://schemas.microsoft.com/office/powerpoint/2010/main" val="4138592077"/>
      </p:ext>
    </p:extLst>
  </p:cSld>
  <p:clrMapOvr>
    <a:masterClrMapping/>
  </p:clrMapOvr>
  <p:transition spd="med"/>
</p:sld>
</file>

<file path=ppt/theme/theme1.xml><?xml version="1.0" encoding="utf-8"?>
<a:theme xmlns:a="http://schemas.openxmlformats.org/drawingml/2006/main" name="Office Theme">
  <a:themeElements>
    <a:clrScheme name="Encounter Edu 1">
      <a:dk1>
        <a:srgbClr val="FFFFFF"/>
      </a:dk1>
      <a:lt1>
        <a:srgbClr val="091932"/>
      </a:lt1>
      <a:dk2>
        <a:srgbClr val="EFF0EF"/>
      </a:dk2>
      <a:lt2>
        <a:srgbClr val="091932"/>
      </a:lt2>
      <a:accent1>
        <a:srgbClr val="6EBEAF"/>
      </a:accent1>
      <a:accent2>
        <a:srgbClr val="6BD0D4"/>
      </a:accent2>
      <a:accent3>
        <a:srgbClr val="F2D049"/>
      </a:accent3>
      <a:accent4>
        <a:srgbClr val="F05349"/>
      </a:accent4>
      <a:accent5>
        <a:srgbClr val="007CAF"/>
      </a:accent5>
      <a:accent6>
        <a:srgbClr val="03462A"/>
      </a:accent6>
      <a:hlink>
        <a:srgbClr val="005F89"/>
      </a:hlink>
      <a:folHlink>
        <a:srgbClr val="00FFF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CD1D4"/>
        </a:solidFill>
        <a:ln w="12700" cap="flat">
          <a:noFill/>
          <a:miter lim="400000"/>
        </a:ln>
        <a:effectLst/>
      </a:spPr>
      <a:bodyPr wrap="square" lIns="25400" tIns="25400" rIns="25400" bIns="25400" numCol="1" anchor="ctr">
        <a:noAutofit/>
      </a:bodyPr>
      <a:lstStyle>
        <a:defPPr algn="ctr" defTabSz="292100">
          <a:defRPr sz="1100">
            <a:solidFill>
              <a:srgbClr val="FFFFFF"/>
            </a:solidFill>
            <a:latin typeface="Helvetica Neue Medium"/>
            <a:ea typeface="Helvetica Neue Medium"/>
            <a:cs typeface="Helvetica Neue Medium"/>
            <a:sym typeface="Helvetica Neue Medium"/>
          </a:defRPr>
        </a:defPPr>
      </a:lst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64646"/>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0F0F0"/>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64646"/>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64646"/>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A8A2AB53EAF93438FD811965EF6E350" ma:contentTypeVersion="12" ma:contentTypeDescription="Create a new document." ma:contentTypeScope="" ma:versionID="64e4c6a1d02c77287c7c470d4e526373">
  <xsd:schema xmlns:xsd="http://www.w3.org/2001/XMLSchema" xmlns:xs="http://www.w3.org/2001/XMLSchema" xmlns:p="http://schemas.microsoft.com/office/2006/metadata/properties" xmlns:ns2="7dd0c2b8-7301-49b5-921e-ab84ec4c20a5" xmlns:ns3="8dd429a2-b850-4aa5-85c2-8487e2b197cf" targetNamespace="http://schemas.microsoft.com/office/2006/metadata/properties" ma:root="true" ma:fieldsID="fb188df91417151d7e1c7e0c08166507" ns2:_="" ns3:_="">
    <xsd:import namespace="7dd0c2b8-7301-49b5-921e-ab84ec4c20a5"/>
    <xsd:import namespace="8dd429a2-b850-4aa5-85c2-8487e2b197cf"/>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Locatio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d0c2b8-7301-49b5-921e-ab84ec4c20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dd429a2-b850-4aa5-85c2-8487e2b197cf"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0198D28-2A5F-4EC0-963E-968FA9153B72}"/>
</file>

<file path=customXml/itemProps2.xml><?xml version="1.0" encoding="utf-8"?>
<ds:datastoreItem xmlns:ds="http://schemas.openxmlformats.org/officeDocument/2006/customXml" ds:itemID="{31416DEA-8D00-4E67-B557-7A1BF7CE3126}">
  <ds:schemaRefs>
    <ds:schemaRef ds:uri="8dd429a2-b850-4aa5-85c2-8487e2b197cf"/>
    <ds:schemaRef ds:uri="http://purl.org/dc/terms/"/>
    <ds:schemaRef ds:uri="7dd0c2b8-7301-49b5-921e-ab84ec4c20a5"/>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0A6D872B-38B8-4057-A4A0-372A08C7265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1830</TotalTime>
  <Words>1165</Words>
  <Application>Microsoft Office PowerPoint</Application>
  <PresentationFormat>On-screen Show (4:3)</PresentationFormat>
  <Paragraphs>225</Paragraphs>
  <Slides>32</Slides>
  <Notes>22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32</vt:i4>
      </vt:variant>
    </vt:vector>
  </HeadingPairs>
  <TitlesOfParts>
    <vt:vector size="41" baseType="lpstr">
      <vt:lpstr>Arial</vt:lpstr>
      <vt:lpstr>Calibri</vt:lpstr>
      <vt:lpstr>Calibri Light</vt:lpstr>
      <vt:lpstr>Century Gothic</vt:lpstr>
      <vt:lpstr>Century Gothic Bold</vt:lpstr>
      <vt:lpstr>Helvetica Neue Medium</vt:lpstr>
      <vt:lpstr>Sassoon San Slope</vt:lpstr>
      <vt:lpstr>Sassoon Sans</vt:lpstr>
      <vt:lpstr>Office Theme</vt:lpstr>
      <vt:lpstr>PowerPoint Presentation</vt:lpstr>
      <vt:lpstr>Lektion 3: Was isst ein Arktisforscher?</vt:lpstr>
      <vt:lpstr>Lektion 3: Was isst ein Arktisforscher?</vt:lpstr>
      <vt:lpstr>Lektion 3: Was isst ein Arktisforscher?</vt:lpstr>
      <vt:lpstr>Lektion 3: Was isst ein Arktisforscher?</vt:lpstr>
      <vt:lpstr>Lektion 3: Was isst ein Arktisforscher?</vt:lpstr>
      <vt:lpstr>Lektion 3: Was isst ein Arktisforscher?</vt:lpstr>
      <vt:lpstr>Lektion 3: Was isst ein Arktisforscher?</vt:lpstr>
      <vt:lpstr>Lektion 3: Was isst ein Arktisforscher?</vt:lpstr>
      <vt:lpstr>Lektion 3: Was isst ein Arktisforscher?</vt:lpstr>
      <vt:lpstr>Lektion 3: Was isst ein Arktisforscher?</vt:lpstr>
      <vt:lpstr>Lektion 3: Was isst ein Arktisforscher?</vt:lpstr>
      <vt:lpstr>Lektion 3: Was isst ein Arktisforscher?</vt:lpstr>
      <vt:lpstr>Lektion 3: Was isst ein Arktisforscher?</vt:lpstr>
      <vt:lpstr>Lektion 3: Was isst ein Arktisforscher?</vt:lpstr>
      <vt:lpstr>Lektion 3: Was isst ein Arktisforscher?</vt:lpstr>
      <vt:lpstr>Lektion 3: Was isst ein Arktisforscher?</vt:lpstr>
      <vt:lpstr>Lektion 3: Was isst ein Arktisforscher?</vt:lpstr>
      <vt:lpstr>Lektion 3: Was isst ein Arktisforscher?</vt:lpstr>
      <vt:lpstr>Lektion 3: Was isst ein Arktisforscher?</vt:lpstr>
      <vt:lpstr>Lektion 3: Was isst ein Arktisforscher?</vt:lpstr>
      <vt:lpstr>Lektion 3: Was isst ein Arktisforscher?</vt:lpstr>
      <vt:lpstr>Lektion 3: Was isst ein Arktisforscher?</vt:lpstr>
      <vt:lpstr>Lektion 3: Was isst ein Arktisforscher?</vt:lpstr>
      <vt:lpstr>Lektion 3: Was isst ein Arktisforscher?</vt:lpstr>
      <vt:lpstr>Lektion 2: Wie trainiert ein Arktisforscher?</vt:lpstr>
      <vt:lpstr>Lektion 3: Was isst ein Arktisforscher?</vt:lpstr>
      <vt:lpstr>Lektion 3: Was isst ein Arktisforscher?</vt:lpstr>
      <vt:lpstr>Lektion 3: Was isst ein Arktisforscher?</vt:lpstr>
      <vt:lpstr>Lektion 3: Was isst ein Arktisforscher?</vt:lpstr>
      <vt:lpstr>Lektion 3: Was isst ein Arktisforscher?</vt:lpstr>
      <vt:lpstr>Lektion 3: Was isst ein Arktisforscher?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Creative Culture</dc:creator>
  <cp:lastModifiedBy>Louise Cachot</cp:lastModifiedBy>
  <cp:revision>121</cp:revision>
  <cp:lastPrinted>2018-10-15T11:47:29Z</cp:lastPrinted>
  <dcterms:modified xsi:type="dcterms:W3CDTF">2020-03-28T14:07:10Z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0x0101006A8A2AB53EAF93438FD811965EF6E350</vt:lpwstr>
  </property>
</Properties>
</file>